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5143500" cx="9144000"/>
  <p:notesSz cx="6858000" cy="9144000"/>
  <p:embeddedFontLst>
    <p:embeddedFont>
      <p:font typeface="Hammersmith One"/>
      <p:regular r:id="rId37"/>
    </p:embeddedFont>
    <p:embeddedFont>
      <p:font typeface="Roboto"/>
      <p:regular r:id="rId38"/>
      <p:bold r:id="rId39"/>
      <p:italic r:id="rId40"/>
      <p:boldItalic r:id="rId41"/>
    </p:embeddedFont>
    <p:embeddedFont>
      <p:font typeface="Manjari"/>
      <p:regular r:id="rId42"/>
      <p:bold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42" Type="http://schemas.openxmlformats.org/officeDocument/2006/relationships/font" Target="fonts/Manjari-regular.fntdata"/><Relationship Id="rId41" Type="http://schemas.openxmlformats.org/officeDocument/2006/relationships/font" Target="fonts/Roboto-boldItalic.fntdata"/><Relationship Id="rId43" Type="http://schemas.openxmlformats.org/officeDocument/2006/relationships/font" Target="fonts/Manjari-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font" Target="fonts/HammersmithOne-regular.fntdata"/><Relationship Id="rId36" Type="http://schemas.openxmlformats.org/officeDocument/2006/relationships/slide" Target="slides/slide32.xml"/><Relationship Id="rId39" Type="http://schemas.openxmlformats.org/officeDocument/2006/relationships/font" Target="fonts/Roboto-bold.fntdata"/><Relationship Id="rId38" Type="http://schemas.openxmlformats.org/officeDocument/2006/relationships/font" Target="fonts/Roboto-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107aff60db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107aff60db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108ea9c218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108ea9c218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107aff60db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107aff60db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g10d0de85bc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7" name="Google Shape;1407;g10d0de85bc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107aff60db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5" name="Google Shape;1415;g107aff60db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107aff60db4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3" name="Google Shape;1423;g107aff60db4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11de8bf0f17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0" name="Google Shape;1430;g11de8bf0f17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In the verbal portion, it might be mentioned that students save money because they will only be in college courses for two years and they will not have to enroll in extraneous courses. Remaining in the program guarantees an interview for pharmacy school (not admission). Students can also take courses at any regionally accredited college or university.</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107aff60db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8" name="Google Shape;1438;g107aff60db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4" name="Shape 1444"/>
        <p:cNvGrpSpPr/>
        <p:nvPr/>
      </p:nvGrpSpPr>
      <p:grpSpPr>
        <a:xfrm>
          <a:off x="0" y="0"/>
          <a:ext cx="0" cy="0"/>
          <a:chOff x="0" y="0"/>
          <a:chExt cx="0" cy="0"/>
        </a:xfrm>
      </p:grpSpPr>
      <p:sp>
        <p:nvSpPr>
          <p:cNvPr id="1445" name="Google Shape;1445;g11de8bf0f17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6" name="Google Shape;1446;g11de8bf0f17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106077bdff3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3" name="Google Shape;1453;g106077bdff3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40474B"/>
                </a:solidFill>
                <a:latin typeface="Manjari"/>
                <a:ea typeface="Manjari"/>
                <a:cs typeface="Manjari"/>
                <a:sym typeface="Manjari"/>
              </a:rPr>
              <a:t>Programs </a:t>
            </a:r>
            <a:endParaRPr sz="1200">
              <a:solidFill>
                <a:srgbClr val="40474B"/>
              </a:solidFill>
              <a:latin typeface="Manjari"/>
              <a:ea typeface="Manjari"/>
              <a:cs typeface="Manjari"/>
              <a:sym typeface="Manjari"/>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1076be56ff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0" name="Google Shape;1460;g1076be56ff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40474B"/>
              </a:solidFill>
              <a:latin typeface="Manjari"/>
              <a:ea typeface="Manjari"/>
              <a:cs typeface="Manjari"/>
              <a:sym typeface="Manja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106077bdff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106077bdff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g107aff60db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7" name="Google Shape;1467;g107aff60db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g107aff60db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6" name="Google Shape;1476;g107aff60db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g10927c9003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4" name="Google Shape;1484;g10927c9003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0474B"/>
                </a:solidFill>
                <a:latin typeface="Manjari"/>
                <a:ea typeface="Manjari"/>
                <a:cs typeface="Manjari"/>
                <a:sym typeface="Manjari"/>
              </a:rPr>
              <a:t>Programs </a:t>
            </a:r>
            <a:endParaRPr sz="1200">
              <a:solidFill>
                <a:srgbClr val="40474B"/>
              </a:solidFill>
              <a:latin typeface="Manjari"/>
              <a:ea typeface="Manjari"/>
              <a:cs typeface="Manjari"/>
              <a:sym typeface="Manjari"/>
            </a:endParaRPr>
          </a:p>
          <a:p>
            <a:pPr indent="0" lvl="0" marL="0" rtl="0" algn="l">
              <a:spcBef>
                <a:spcPts val="0"/>
              </a:spcBef>
              <a:spcAft>
                <a:spcPts val="0"/>
              </a:spcAft>
              <a:buNone/>
            </a:pPr>
            <a:r>
              <a:rPr lang="en" sz="1200">
                <a:solidFill>
                  <a:srgbClr val="40474B"/>
                </a:solidFill>
                <a:latin typeface="Manjari"/>
                <a:ea typeface="Manjari"/>
                <a:cs typeface="Manjari"/>
                <a:sym typeface="Manjari"/>
              </a:rPr>
              <a:t>Fun fact about the college </a:t>
            </a:r>
            <a:endParaRPr sz="1200">
              <a:solidFill>
                <a:srgbClr val="40474B"/>
              </a:solidFill>
              <a:latin typeface="Manjari"/>
              <a:ea typeface="Manjari"/>
              <a:cs typeface="Manjari"/>
              <a:sym typeface="Manjari"/>
            </a:endParaRPr>
          </a:p>
          <a:p>
            <a:pPr indent="0" lvl="0" marL="0" rtl="0" algn="l">
              <a:spcBef>
                <a:spcPts val="0"/>
              </a:spcBef>
              <a:spcAft>
                <a:spcPts val="0"/>
              </a:spcAft>
              <a:buNone/>
            </a:pPr>
            <a:r>
              <a:rPr lang="en" sz="1200">
                <a:solidFill>
                  <a:srgbClr val="40474B"/>
                </a:solidFill>
                <a:latin typeface="Manjari"/>
                <a:ea typeface="Manjari"/>
                <a:cs typeface="Manjari"/>
                <a:sym typeface="Manjari"/>
              </a:rPr>
              <a:t>New To You Profession</a:t>
            </a:r>
            <a:endParaRPr sz="1200">
              <a:solidFill>
                <a:srgbClr val="40474B"/>
              </a:solidFill>
              <a:latin typeface="Manjari"/>
              <a:ea typeface="Manjari"/>
              <a:cs typeface="Manjari"/>
              <a:sym typeface="Manjari"/>
            </a:endParaRPr>
          </a:p>
          <a:p>
            <a:pPr indent="0" lvl="0" marL="0" rtl="0" algn="l">
              <a:spcBef>
                <a:spcPts val="0"/>
              </a:spcBef>
              <a:spcAft>
                <a:spcPts val="0"/>
              </a:spcAft>
              <a:buNone/>
            </a:pPr>
            <a:r>
              <a:rPr lang="en" sz="1200">
                <a:solidFill>
                  <a:srgbClr val="40474B"/>
                </a:solidFill>
                <a:latin typeface="Manjari"/>
                <a:ea typeface="Manjari"/>
                <a:cs typeface="Manjari"/>
                <a:sym typeface="Manjari"/>
              </a:rPr>
              <a:t>**Add info about GPiBS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11de8bf0f17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2" name="Google Shape;1492;g11de8bf0f17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0474B"/>
                </a:solidFill>
                <a:latin typeface="Manjari"/>
                <a:ea typeface="Manjari"/>
                <a:cs typeface="Manjari"/>
                <a:sym typeface="Manjari"/>
              </a:rPr>
              <a:t>Programs </a:t>
            </a:r>
            <a:endParaRPr sz="1200">
              <a:solidFill>
                <a:srgbClr val="40474B"/>
              </a:solidFill>
              <a:latin typeface="Manjari"/>
              <a:ea typeface="Manjari"/>
              <a:cs typeface="Manjari"/>
              <a:sym typeface="Manjari"/>
            </a:endParaRPr>
          </a:p>
          <a:p>
            <a:pPr indent="0" lvl="0" marL="0" rtl="0" algn="l">
              <a:spcBef>
                <a:spcPts val="0"/>
              </a:spcBef>
              <a:spcAft>
                <a:spcPts val="0"/>
              </a:spcAft>
              <a:buNone/>
            </a:pPr>
            <a:r>
              <a:rPr lang="en" sz="1200">
                <a:solidFill>
                  <a:srgbClr val="40474B"/>
                </a:solidFill>
                <a:latin typeface="Manjari"/>
                <a:ea typeface="Manjari"/>
                <a:cs typeface="Manjari"/>
                <a:sym typeface="Manjari"/>
              </a:rPr>
              <a:t>Fun fact about the college </a:t>
            </a:r>
            <a:endParaRPr sz="1200">
              <a:solidFill>
                <a:srgbClr val="40474B"/>
              </a:solidFill>
              <a:latin typeface="Manjari"/>
              <a:ea typeface="Manjari"/>
              <a:cs typeface="Manjari"/>
              <a:sym typeface="Manjari"/>
            </a:endParaRPr>
          </a:p>
          <a:p>
            <a:pPr indent="0" lvl="0" marL="0" rtl="0" algn="l">
              <a:spcBef>
                <a:spcPts val="0"/>
              </a:spcBef>
              <a:spcAft>
                <a:spcPts val="0"/>
              </a:spcAft>
              <a:buNone/>
            </a:pPr>
            <a:r>
              <a:rPr lang="en" sz="1200">
                <a:solidFill>
                  <a:srgbClr val="40474B"/>
                </a:solidFill>
                <a:latin typeface="Manjari"/>
                <a:ea typeface="Manjari"/>
                <a:cs typeface="Manjari"/>
                <a:sym typeface="Manjari"/>
              </a:rPr>
              <a:t>New To You Profession</a:t>
            </a:r>
            <a:endParaRPr sz="1200">
              <a:solidFill>
                <a:srgbClr val="40474B"/>
              </a:solidFill>
              <a:latin typeface="Manjari"/>
              <a:ea typeface="Manjari"/>
              <a:cs typeface="Manjari"/>
              <a:sym typeface="Manjari"/>
            </a:endParaRPr>
          </a:p>
          <a:p>
            <a:pPr indent="0" lvl="0" marL="0" rtl="0" algn="l">
              <a:spcBef>
                <a:spcPts val="0"/>
              </a:spcBef>
              <a:spcAft>
                <a:spcPts val="0"/>
              </a:spcAft>
              <a:buNone/>
            </a:pPr>
            <a:r>
              <a:rPr lang="en" sz="1200">
                <a:solidFill>
                  <a:srgbClr val="40474B"/>
                </a:solidFill>
                <a:latin typeface="Manjari"/>
                <a:ea typeface="Manjari"/>
                <a:cs typeface="Manjari"/>
                <a:sym typeface="Manjari"/>
              </a:rPr>
              <a:t>**Add info about GPiBS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107aff60db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9" name="Google Shape;1499;g107aff60db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10927c9003f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7" name="Google Shape;1507;g10927c9003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107aff60db4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107aff60db4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2" name="Shape 1522"/>
        <p:cNvGrpSpPr/>
        <p:nvPr/>
      </p:nvGrpSpPr>
      <p:grpSpPr>
        <a:xfrm>
          <a:off x="0" y="0"/>
          <a:ext cx="0" cy="0"/>
          <a:chOff x="0" y="0"/>
          <a:chExt cx="0" cy="0"/>
        </a:xfrm>
      </p:grpSpPr>
      <p:sp>
        <p:nvSpPr>
          <p:cNvPr id="1523" name="Google Shape;1523;g10ef53c4c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4" name="Google Shape;1524;g10ef53c4c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g10ef53c4c5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1" name="Google Shape;1531;g10ef53c4c5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g11de8bf0f17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9" name="Google Shape;1539;g11de8bf0f17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106077bdff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0" name="Google Shape;1330;g106077bdff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g11de8bf0f17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6" name="Google Shape;1546;g11de8bf0f17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g106077bdff3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3" name="Google Shape;1553;g106077bdff3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11ee94788f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8" name="Google Shape;1558;g11ee94788f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gc6a01074ef_0_17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6" name="Google Shape;1336;gc6a01074ef_0_17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107aff60db4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2" name="Google Shape;1342;g107aff60db4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10ef53c4c5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8" name="Google Shape;1348;g10ef53c4c5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c6a01074ef_0_179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4" name="Google Shape;1354;gc6a01074ef_0_17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g107aff60db4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5" name="Google Shape;1365;g107aff60db4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106077bdff3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6" name="Google Shape;1376;g106077bdff3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flipH="1" rot="10800000">
            <a:off x="-1411582" y="-1157400"/>
            <a:ext cx="4436782" cy="3714342"/>
          </a:xfrm>
          <a:custGeom>
            <a:rect b="b" l="l" r="r" t="t"/>
            <a:pathLst>
              <a:path extrusionOk="0" h="52038" w="61178">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a:off x="1062825" y="3370500"/>
            <a:ext cx="775608" cy="1012954"/>
          </a:xfrm>
          <a:custGeom>
            <a:rect b="b" l="l" r="r" t="t"/>
            <a:pathLst>
              <a:path extrusionOk="0" h="22564" w="17277">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rgbClr val="A0A2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7605425" y="342175"/>
            <a:ext cx="2052600" cy="20526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6412578" y="-640069"/>
            <a:ext cx="1962482" cy="1953284"/>
            <a:chOff x="386328" y="2672681"/>
            <a:chExt cx="1962482" cy="1953284"/>
          </a:xfrm>
        </p:grpSpPr>
        <p:sp>
          <p:nvSpPr>
            <p:cNvPr id="13" name="Google Shape;13;p2"/>
            <p:cNvSpPr/>
            <p:nvPr/>
          </p:nvSpPr>
          <p:spPr>
            <a:xfrm>
              <a:off x="602590" y="3031586"/>
              <a:ext cx="2321" cy="2364"/>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386328" y="2672681"/>
              <a:ext cx="1962482" cy="1953284"/>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795817" y="2846396"/>
              <a:ext cx="10401" cy="8080"/>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906269" y="2679600"/>
              <a:ext cx="308321" cy="260014"/>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1314642" y="2672681"/>
              <a:ext cx="309481" cy="266933"/>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1724131" y="2785411"/>
              <a:ext cx="117372" cy="69065"/>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874810" y="2808447"/>
              <a:ext cx="6962" cy="131167"/>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451868" y="3289279"/>
              <a:ext cx="2364" cy="4642"/>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516292" y="3153513"/>
              <a:ext cx="88620" cy="55269"/>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704963" y="2940732"/>
              <a:ext cx="308321" cy="353189"/>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113335" y="2940732"/>
              <a:ext cx="309481" cy="35202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1522825" y="2940732"/>
              <a:ext cx="308321" cy="35202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1931197" y="2975243"/>
              <a:ext cx="308321" cy="317518"/>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389766" y="3559565"/>
              <a:ext cx="8080" cy="10401"/>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497897" y="3303075"/>
              <a:ext cx="308321" cy="35202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906269" y="3303075"/>
              <a:ext cx="308321" cy="35202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1314642" y="3303075"/>
              <a:ext cx="309481" cy="35202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1724131" y="3301915"/>
              <a:ext cx="308321" cy="353189"/>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2132503" y="3301915"/>
              <a:ext cx="207109" cy="353189"/>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395525" y="3644703"/>
              <a:ext cx="209386" cy="35202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704963" y="3644703"/>
              <a:ext cx="308321" cy="35202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1113335" y="3644703"/>
              <a:ext cx="309481" cy="35202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1522825" y="3644703"/>
              <a:ext cx="308321" cy="35202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1931197" y="3644703"/>
              <a:ext cx="308321" cy="35202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2339569" y="3728681"/>
              <a:ext cx="6919" cy="10401"/>
            </a:xfrm>
            <a:custGeom>
              <a:rect b="b" l="l" r="r" t="t"/>
              <a:pathLst>
                <a:path extrusionOk="0" h="242" w="161">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497897" y="4010528"/>
              <a:ext cx="308321" cy="314080"/>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906269" y="4010528"/>
              <a:ext cx="308321" cy="35202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1314642" y="4010528"/>
              <a:ext cx="309481" cy="35202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1724131" y="4010528"/>
              <a:ext cx="308321" cy="35202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2132503" y="4095623"/>
              <a:ext cx="84021" cy="52948"/>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890153" y="4437294"/>
              <a:ext cx="123131" cy="73663"/>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855642" y="4352156"/>
              <a:ext cx="6962" cy="139247"/>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1113335" y="4352156"/>
              <a:ext cx="309481" cy="273810"/>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1522825" y="4352156"/>
              <a:ext cx="308321" cy="26577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1931197" y="4437294"/>
              <a:ext cx="13839" cy="10401"/>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 name="Google Shape;48;p2"/>
          <p:cNvSpPr/>
          <p:nvPr/>
        </p:nvSpPr>
        <p:spPr>
          <a:xfrm>
            <a:off x="-125" y="4599425"/>
            <a:ext cx="9144321" cy="595550"/>
          </a:xfrm>
          <a:custGeom>
            <a:rect b="b" l="l" r="r" t="t"/>
            <a:pathLst>
              <a:path extrusionOk="0" h="23822" w="287196">
                <a:moveTo>
                  <a:pt x="1" y="0"/>
                </a:moveTo>
                <a:lnTo>
                  <a:pt x="1" y="23822"/>
                </a:lnTo>
                <a:lnTo>
                  <a:pt x="287196" y="23822"/>
                </a:lnTo>
                <a:lnTo>
                  <a:pt x="28719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txBox="1"/>
          <p:nvPr>
            <p:ph type="ctrTitle"/>
          </p:nvPr>
        </p:nvSpPr>
        <p:spPr>
          <a:xfrm>
            <a:off x="1283094" y="1290750"/>
            <a:ext cx="65778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b="1" sz="5500">
                <a:solidFill>
                  <a:srgbClr val="806860"/>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0" name="Google Shape;50;p2"/>
          <p:cNvSpPr txBox="1"/>
          <p:nvPr>
            <p:ph idx="1" type="subTitle"/>
          </p:nvPr>
        </p:nvSpPr>
        <p:spPr>
          <a:xfrm>
            <a:off x="1283100" y="3394625"/>
            <a:ext cx="6577800" cy="458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1500">
                <a:latin typeface="Manjari"/>
                <a:ea typeface="Manjari"/>
                <a:cs typeface="Manjari"/>
                <a:sym typeface="Manjari"/>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7" name="Shape 167"/>
        <p:cNvGrpSpPr/>
        <p:nvPr/>
      </p:nvGrpSpPr>
      <p:grpSpPr>
        <a:xfrm>
          <a:off x="0" y="0"/>
          <a:ext cx="0" cy="0"/>
          <a:chOff x="0" y="0"/>
          <a:chExt cx="0" cy="0"/>
        </a:xfrm>
      </p:grpSpPr>
      <p:sp>
        <p:nvSpPr>
          <p:cNvPr id="168" name="Google Shape;168;p11"/>
          <p:cNvSpPr/>
          <p:nvPr/>
        </p:nvSpPr>
        <p:spPr>
          <a:xfrm flipH="1" rot="-3415034">
            <a:off x="5360216" y="729047"/>
            <a:ext cx="4814608" cy="4095305"/>
          </a:xfrm>
          <a:custGeom>
            <a:rect b="b" l="l" r="r" t="t"/>
            <a:pathLst>
              <a:path extrusionOk="0" h="52038" w="61178">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1"/>
          <p:cNvSpPr/>
          <p:nvPr/>
        </p:nvSpPr>
        <p:spPr>
          <a:xfrm rot="5400000">
            <a:off x="-1253772" y="2378259"/>
            <a:ext cx="4906632" cy="3196913"/>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0" name="Google Shape;170;p11"/>
          <p:cNvGrpSpPr/>
          <p:nvPr/>
        </p:nvGrpSpPr>
        <p:grpSpPr>
          <a:xfrm flipH="1" rot="10800000">
            <a:off x="-135159" y="-547193"/>
            <a:ext cx="1696762" cy="1688828"/>
            <a:chOff x="2414491" y="671177"/>
            <a:chExt cx="1830972" cy="1822411"/>
          </a:xfrm>
        </p:grpSpPr>
        <p:sp>
          <p:nvSpPr>
            <p:cNvPr id="171" name="Google Shape;171;p11"/>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1"/>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1"/>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1"/>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1"/>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1"/>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1"/>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1"/>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1"/>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1"/>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 name="Google Shape;205;p11"/>
          <p:cNvSpPr/>
          <p:nvPr/>
        </p:nvSpPr>
        <p:spPr>
          <a:xfrm>
            <a:off x="1661788" y="1441452"/>
            <a:ext cx="1434654" cy="1265482"/>
          </a:xfrm>
          <a:custGeom>
            <a:rect b="b" l="l" r="r" t="t"/>
            <a:pathLst>
              <a:path extrusionOk="0" h="12066" w="13679">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txBox="1"/>
          <p:nvPr>
            <p:ph hasCustomPrompt="1" type="title"/>
          </p:nvPr>
        </p:nvSpPr>
        <p:spPr>
          <a:xfrm>
            <a:off x="2967200" y="1441438"/>
            <a:ext cx="5142900" cy="1788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solidFill>
                  <a:schemeClr val="l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07" name="Google Shape;207;p11"/>
          <p:cNvSpPr txBox="1"/>
          <p:nvPr>
            <p:ph idx="1" type="body"/>
          </p:nvPr>
        </p:nvSpPr>
        <p:spPr>
          <a:xfrm>
            <a:off x="2967200" y="3236713"/>
            <a:ext cx="5142900" cy="4434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sz="1600">
                <a:solidFill>
                  <a:schemeClr val="lt2"/>
                </a:solidFill>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8" name="Shape 20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7">
    <p:spTree>
      <p:nvGrpSpPr>
        <p:cNvPr id="209" name="Shape 209"/>
        <p:cNvGrpSpPr/>
        <p:nvPr/>
      </p:nvGrpSpPr>
      <p:grpSpPr>
        <a:xfrm>
          <a:off x="0" y="0"/>
          <a:ext cx="0" cy="0"/>
          <a:chOff x="0" y="0"/>
          <a:chExt cx="0" cy="0"/>
        </a:xfrm>
      </p:grpSpPr>
      <p:sp>
        <p:nvSpPr>
          <p:cNvPr id="210" name="Google Shape;210;p13"/>
          <p:cNvSpPr/>
          <p:nvPr/>
        </p:nvSpPr>
        <p:spPr>
          <a:xfrm>
            <a:off x="7233675" y="-730075"/>
            <a:ext cx="3030078" cy="3486687"/>
          </a:xfrm>
          <a:custGeom>
            <a:rect b="b" l="l" r="r" t="t"/>
            <a:pathLst>
              <a:path extrusionOk="0" h="83294" w="72386">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p:nvPr/>
        </p:nvSpPr>
        <p:spPr>
          <a:xfrm rot="2540379">
            <a:off x="-721411" y="3502530"/>
            <a:ext cx="2268525" cy="1945325"/>
          </a:xfrm>
          <a:custGeom>
            <a:rect b="b" l="l" r="r" t="t"/>
            <a:pathLst>
              <a:path extrusionOk="0" h="34326" w="40029">
                <a:moveTo>
                  <a:pt x="7939" y="1669"/>
                </a:moveTo>
                <a:cubicBezTo>
                  <a:pt x="12943" y="3370"/>
                  <a:pt x="11275" y="10875"/>
                  <a:pt x="18780" y="8040"/>
                </a:cubicBezTo>
                <a:cubicBezTo>
                  <a:pt x="26286" y="5238"/>
                  <a:pt x="30722" y="3770"/>
                  <a:pt x="35392" y="8040"/>
                </a:cubicBezTo>
                <a:cubicBezTo>
                  <a:pt x="40029" y="12343"/>
                  <a:pt x="29621" y="14411"/>
                  <a:pt x="33991" y="20682"/>
                </a:cubicBezTo>
                <a:cubicBezTo>
                  <a:pt x="38361" y="26920"/>
                  <a:pt x="27520" y="34325"/>
                  <a:pt x="19814" y="30523"/>
                </a:cubicBezTo>
                <a:cubicBezTo>
                  <a:pt x="12109" y="26720"/>
                  <a:pt x="4937" y="23851"/>
                  <a:pt x="2502" y="16613"/>
                </a:cubicBezTo>
                <a:cubicBezTo>
                  <a:pt x="0" y="9207"/>
                  <a:pt x="2936" y="1"/>
                  <a:pt x="7939" y="166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txBox="1"/>
          <p:nvPr>
            <p:ph idx="1" type="subTitle"/>
          </p:nvPr>
        </p:nvSpPr>
        <p:spPr>
          <a:xfrm>
            <a:off x="3905700" y="3380175"/>
            <a:ext cx="1923600" cy="10293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solidFill>
                  <a:srgbClr val="000000"/>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13" name="Google Shape;213;p13"/>
          <p:cNvSpPr txBox="1"/>
          <p:nvPr>
            <p:ph idx="2" type="subTitle"/>
          </p:nvPr>
        </p:nvSpPr>
        <p:spPr>
          <a:xfrm>
            <a:off x="1391100" y="3380175"/>
            <a:ext cx="1923600" cy="10293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solidFill>
                  <a:srgbClr val="000000"/>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14" name="Google Shape;214;p13"/>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5" name="Google Shape;215;p13">
            <a:hlinkClick/>
          </p:cNvPr>
          <p:cNvSpPr txBox="1"/>
          <p:nvPr>
            <p:ph idx="3" type="subTitle"/>
          </p:nvPr>
        </p:nvSpPr>
        <p:spPr>
          <a:xfrm>
            <a:off x="1391100" y="1434475"/>
            <a:ext cx="19236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000"/>
              <a:buFont typeface="Hammersmith One"/>
              <a:buNone/>
              <a:defRPr b="1" sz="2000">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p:txBody>
      </p:sp>
      <p:sp>
        <p:nvSpPr>
          <p:cNvPr id="216" name="Google Shape;216;p13">
            <a:hlinkClick/>
          </p:cNvPr>
          <p:cNvSpPr txBox="1"/>
          <p:nvPr>
            <p:ph idx="4" type="subTitle"/>
          </p:nvPr>
        </p:nvSpPr>
        <p:spPr>
          <a:xfrm>
            <a:off x="3905700" y="1434475"/>
            <a:ext cx="19236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000"/>
              <a:buFont typeface="Hammersmith One"/>
              <a:buNone/>
              <a:defRPr b="1" sz="2000">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p:txBody>
      </p:sp>
      <p:sp>
        <p:nvSpPr>
          <p:cNvPr id="217" name="Google Shape;217;p13">
            <a:hlinkClick/>
          </p:cNvPr>
          <p:cNvSpPr txBox="1"/>
          <p:nvPr>
            <p:ph idx="5" type="subTitle"/>
          </p:nvPr>
        </p:nvSpPr>
        <p:spPr>
          <a:xfrm>
            <a:off x="1391100" y="2992287"/>
            <a:ext cx="19236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000"/>
              <a:buFont typeface="Hammersmith One"/>
              <a:buNone/>
              <a:defRPr b="1" sz="2000">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p:txBody>
      </p:sp>
      <p:sp>
        <p:nvSpPr>
          <p:cNvPr id="218" name="Google Shape;218;p13">
            <a:hlinkClick/>
          </p:cNvPr>
          <p:cNvSpPr txBox="1"/>
          <p:nvPr>
            <p:ph idx="6" type="subTitle"/>
          </p:nvPr>
        </p:nvSpPr>
        <p:spPr>
          <a:xfrm>
            <a:off x="3905700" y="2992287"/>
            <a:ext cx="19236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000"/>
              <a:buFont typeface="Hammersmith One"/>
              <a:buNone/>
              <a:defRPr b="1" sz="2000">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p:txBody>
      </p:sp>
      <p:sp>
        <p:nvSpPr>
          <p:cNvPr id="219" name="Google Shape;219;p13"/>
          <p:cNvSpPr txBox="1"/>
          <p:nvPr>
            <p:ph idx="7" type="subTitle"/>
          </p:nvPr>
        </p:nvSpPr>
        <p:spPr>
          <a:xfrm>
            <a:off x="1391100" y="1825209"/>
            <a:ext cx="1923600" cy="10293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solidFill>
                  <a:srgbClr val="000000"/>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0" name="Google Shape;220;p13"/>
          <p:cNvSpPr txBox="1"/>
          <p:nvPr>
            <p:ph idx="8" type="subTitle"/>
          </p:nvPr>
        </p:nvSpPr>
        <p:spPr>
          <a:xfrm>
            <a:off x="3905700" y="1825209"/>
            <a:ext cx="1923600" cy="10293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solidFill>
                  <a:srgbClr val="000000"/>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1" name="Google Shape;221;p13">
            <a:hlinkClick/>
          </p:cNvPr>
          <p:cNvSpPr txBox="1"/>
          <p:nvPr>
            <p:ph hasCustomPrompt="1" idx="9" type="title"/>
          </p:nvPr>
        </p:nvSpPr>
        <p:spPr>
          <a:xfrm>
            <a:off x="792175" y="1434475"/>
            <a:ext cx="5964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2400">
                <a:solidFill>
                  <a:schemeClr val="accent5"/>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22" name="Google Shape;222;p13">
            <a:hlinkClick/>
          </p:cNvPr>
          <p:cNvSpPr txBox="1"/>
          <p:nvPr>
            <p:ph hasCustomPrompt="1" idx="13" type="title"/>
          </p:nvPr>
        </p:nvSpPr>
        <p:spPr>
          <a:xfrm>
            <a:off x="3314700" y="1434475"/>
            <a:ext cx="5964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2400">
                <a:solidFill>
                  <a:schemeClr val="accent5"/>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23" name="Google Shape;223;p13">
            <a:hlinkClick/>
          </p:cNvPr>
          <p:cNvSpPr txBox="1"/>
          <p:nvPr>
            <p:ph hasCustomPrompt="1" idx="14" type="title"/>
          </p:nvPr>
        </p:nvSpPr>
        <p:spPr>
          <a:xfrm>
            <a:off x="792175" y="2992276"/>
            <a:ext cx="5964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2400">
                <a:solidFill>
                  <a:schemeClr val="accent5"/>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24" name="Google Shape;224;p13">
            <a:hlinkClick/>
          </p:cNvPr>
          <p:cNvSpPr txBox="1"/>
          <p:nvPr>
            <p:ph hasCustomPrompt="1" idx="15" type="title"/>
          </p:nvPr>
        </p:nvSpPr>
        <p:spPr>
          <a:xfrm>
            <a:off x="3314700" y="2992276"/>
            <a:ext cx="5964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2400">
                <a:solidFill>
                  <a:schemeClr val="accent5"/>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25" name="Google Shape;225;p13"/>
          <p:cNvSpPr txBox="1"/>
          <p:nvPr>
            <p:ph idx="16" type="subTitle"/>
          </p:nvPr>
        </p:nvSpPr>
        <p:spPr>
          <a:xfrm>
            <a:off x="6428225" y="3380175"/>
            <a:ext cx="1923600" cy="10293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solidFill>
                  <a:srgbClr val="000000"/>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6" name="Google Shape;226;p13">
            <a:hlinkClick/>
          </p:cNvPr>
          <p:cNvSpPr txBox="1"/>
          <p:nvPr>
            <p:ph idx="17" type="subTitle"/>
          </p:nvPr>
        </p:nvSpPr>
        <p:spPr>
          <a:xfrm>
            <a:off x="6428225" y="1434475"/>
            <a:ext cx="19236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000"/>
              <a:buFont typeface="Hammersmith One"/>
              <a:buNone/>
              <a:defRPr b="1" sz="2000">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p:txBody>
      </p:sp>
      <p:sp>
        <p:nvSpPr>
          <p:cNvPr id="227" name="Google Shape;227;p13">
            <a:hlinkClick/>
          </p:cNvPr>
          <p:cNvSpPr txBox="1"/>
          <p:nvPr>
            <p:ph idx="18" type="subTitle"/>
          </p:nvPr>
        </p:nvSpPr>
        <p:spPr>
          <a:xfrm>
            <a:off x="6428225" y="2992287"/>
            <a:ext cx="1923600" cy="4545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2000"/>
              <a:buFont typeface="Hammersmith One"/>
              <a:buNone/>
              <a:defRPr b="1" sz="2000">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p:txBody>
      </p:sp>
      <p:sp>
        <p:nvSpPr>
          <p:cNvPr id="228" name="Google Shape;228;p13"/>
          <p:cNvSpPr txBox="1"/>
          <p:nvPr>
            <p:ph idx="19" type="subTitle"/>
          </p:nvPr>
        </p:nvSpPr>
        <p:spPr>
          <a:xfrm>
            <a:off x="6428225" y="1825209"/>
            <a:ext cx="1923600" cy="10293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800"/>
              <a:buNone/>
              <a:defRPr sz="1600">
                <a:solidFill>
                  <a:srgbClr val="000000"/>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9" name="Google Shape;229;p13">
            <a:hlinkClick/>
          </p:cNvPr>
          <p:cNvSpPr txBox="1"/>
          <p:nvPr>
            <p:ph hasCustomPrompt="1" idx="20" type="title"/>
          </p:nvPr>
        </p:nvSpPr>
        <p:spPr>
          <a:xfrm>
            <a:off x="5837225" y="1434475"/>
            <a:ext cx="5964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2400">
                <a:solidFill>
                  <a:schemeClr val="accent5"/>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30" name="Google Shape;230;p13">
            <a:hlinkClick/>
          </p:cNvPr>
          <p:cNvSpPr txBox="1"/>
          <p:nvPr>
            <p:ph hasCustomPrompt="1" idx="21" type="title"/>
          </p:nvPr>
        </p:nvSpPr>
        <p:spPr>
          <a:xfrm>
            <a:off x="5837225" y="2992276"/>
            <a:ext cx="596400" cy="411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1800"/>
              <a:buNone/>
              <a:defRPr sz="2400">
                <a:solidFill>
                  <a:schemeClr val="accent5"/>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6">
    <p:spTree>
      <p:nvGrpSpPr>
        <p:cNvPr id="231" name="Shape 231"/>
        <p:cNvGrpSpPr/>
        <p:nvPr/>
      </p:nvGrpSpPr>
      <p:grpSpPr>
        <a:xfrm>
          <a:off x="0" y="0"/>
          <a:ext cx="0" cy="0"/>
          <a:chOff x="0" y="0"/>
          <a:chExt cx="0" cy="0"/>
        </a:xfrm>
      </p:grpSpPr>
      <p:sp>
        <p:nvSpPr>
          <p:cNvPr id="232" name="Google Shape;232;p14"/>
          <p:cNvSpPr txBox="1"/>
          <p:nvPr>
            <p:ph type="title"/>
          </p:nvPr>
        </p:nvSpPr>
        <p:spPr>
          <a:xfrm flipH="1">
            <a:off x="3275625" y="2841950"/>
            <a:ext cx="45750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accent2"/>
              </a:buClr>
              <a:buSzPts val="1800"/>
              <a:buNone/>
              <a:defRPr sz="1800"/>
            </a:lvl1pPr>
            <a:lvl2pPr lvl="1" rtl="0">
              <a:spcBef>
                <a:spcPts val="0"/>
              </a:spcBef>
              <a:spcAft>
                <a:spcPts val="0"/>
              </a:spcAft>
              <a:buClr>
                <a:schemeClr val="accent2"/>
              </a:buClr>
              <a:buSzPts val="1800"/>
              <a:buNone/>
              <a:defRPr sz="1800">
                <a:solidFill>
                  <a:schemeClr val="accent2"/>
                </a:solidFill>
              </a:defRPr>
            </a:lvl2pPr>
            <a:lvl3pPr lvl="2" rtl="0">
              <a:spcBef>
                <a:spcPts val="0"/>
              </a:spcBef>
              <a:spcAft>
                <a:spcPts val="0"/>
              </a:spcAft>
              <a:buClr>
                <a:schemeClr val="accent2"/>
              </a:buClr>
              <a:buSzPts val="1800"/>
              <a:buNone/>
              <a:defRPr sz="1800">
                <a:solidFill>
                  <a:schemeClr val="accent2"/>
                </a:solidFill>
              </a:defRPr>
            </a:lvl3pPr>
            <a:lvl4pPr lvl="3" rtl="0">
              <a:spcBef>
                <a:spcPts val="0"/>
              </a:spcBef>
              <a:spcAft>
                <a:spcPts val="0"/>
              </a:spcAft>
              <a:buClr>
                <a:schemeClr val="accent2"/>
              </a:buClr>
              <a:buSzPts val="1800"/>
              <a:buNone/>
              <a:defRPr sz="1800">
                <a:solidFill>
                  <a:schemeClr val="accent2"/>
                </a:solidFill>
              </a:defRPr>
            </a:lvl4pPr>
            <a:lvl5pPr lvl="4" rtl="0">
              <a:spcBef>
                <a:spcPts val="0"/>
              </a:spcBef>
              <a:spcAft>
                <a:spcPts val="0"/>
              </a:spcAft>
              <a:buClr>
                <a:schemeClr val="accent2"/>
              </a:buClr>
              <a:buSzPts val="1800"/>
              <a:buNone/>
              <a:defRPr sz="1800">
                <a:solidFill>
                  <a:schemeClr val="accent2"/>
                </a:solidFill>
              </a:defRPr>
            </a:lvl5pPr>
            <a:lvl6pPr lvl="5" rtl="0">
              <a:spcBef>
                <a:spcPts val="0"/>
              </a:spcBef>
              <a:spcAft>
                <a:spcPts val="0"/>
              </a:spcAft>
              <a:buClr>
                <a:schemeClr val="accent2"/>
              </a:buClr>
              <a:buSzPts val="1800"/>
              <a:buNone/>
              <a:defRPr sz="1800">
                <a:solidFill>
                  <a:schemeClr val="accent2"/>
                </a:solidFill>
              </a:defRPr>
            </a:lvl6pPr>
            <a:lvl7pPr lvl="6" rtl="0">
              <a:spcBef>
                <a:spcPts val="0"/>
              </a:spcBef>
              <a:spcAft>
                <a:spcPts val="0"/>
              </a:spcAft>
              <a:buClr>
                <a:schemeClr val="accent2"/>
              </a:buClr>
              <a:buSzPts val="1800"/>
              <a:buNone/>
              <a:defRPr sz="1800">
                <a:solidFill>
                  <a:schemeClr val="accent2"/>
                </a:solidFill>
              </a:defRPr>
            </a:lvl7pPr>
            <a:lvl8pPr lvl="7" rtl="0">
              <a:spcBef>
                <a:spcPts val="0"/>
              </a:spcBef>
              <a:spcAft>
                <a:spcPts val="0"/>
              </a:spcAft>
              <a:buClr>
                <a:schemeClr val="accent2"/>
              </a:buClr>
              <a:buSzPts val="1800"/>
              <a:buNone/>
              <a:defRPr sz="1800">
                <a:solidFill>
                  <a:schemeClr val="accent2"/>
                </a:solidFill>
              </a:defRPr>
            </a:lvl8pPr>
            <a:lvl9pPr lvl="8" rtl="0">
              <a:spcBef>
                <a:spcPts val="0"/>
              </a:spcBef>
              <a:spcAft>
                <a:spcPts val="0"/>
              </a:spcAft>
              <a:buClr>
                <a:schemeClr val="accent2"/>
              </a:buClr>
              <a:buSzPts val="1800"/>
              <a:buNone/>
              <a:defRPr sz="1800">
                <a:solidFill>
                  <a:schemeClr val="accent2"/>
                </a:solidFill>
              </a:defRPr>
            </a:lvl9pPr>
          </a:lstStyle>
          <a:p/>
        </p:txBody>
      </p:sp>
      <p:sp>
        <p:nvSpPr>
          <p:cNvPr id="233" name="Google Shape;233;p14"/>
          <p:cNvSpPr txBox="1"/>
          <p:nvPr>
            <p:ph idx="1" type="subTitle"/>
          </p:nvPr>
        </p:nvSpPr>
        <p:spPr>
          <a:xfrm flipH="1">
            <a:off x="3275625" y="1728850"/>
            <a:ext cx="4575000" cy="1107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4" name="Google Shape;234;p14"/>
          <p:cNvSpPr/>
          <p:nvPr/>
        </p:nvSpPr>
        <p:spPr>
          <a:xfrm flipH="1" rot="-3415034">
            <a:off x="6361616" y="308997"/>
            <a:ext cx="4814608" cy="4095305"/>
          </a:xfrm>
          <a:custGeom>
            <a:rect b="b" l="l" r="r" t="t"/>
            <a:pathLst>
              <a:path extrusionOk="0" h="52038" w="61178">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4"/>
          <p:cNvSpPr/>
          <p:nvPr/>
        </p:nvSpPr>
        <p:spPr>
          <a:xfrm rot="1848056">
            <a:off x="2372175" y="2639561"/>
            <a:ext cx="1938888" cy="3305698"/>
          </a:xfrm>
          <a:custGeom>
            <a:rect b="b" l="l" r="r" t="t"/>
            <a:pathLst>
              <a:path extrusionOk="0" h="32752" w="1921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6" name="Google Shape;236;p14"/>
          <p:cNvGrpSpPr/>
          <p:nvPr/>
        </p:nvGrpSpPr>
        <p:grpSpPr>
          <a:xfrm>
            <a:off x="-228595" y="-80449"/>
            <a:ext cx="2277317" cy="5304377"/>
            <a:chOff x="224725" y="566950"/>
            <a:chExt cx="1850875" cy="4311100"/>
          </a:xfrm>
        </p:grpSpPr>
        <p:sp>
          <p:nvSpPr>
            <p:cNvPr id="237" name="Google Shape;237;p14"/>
            <p:cNvSpPr/>
            <p:nvPr/>
          </p:nvSpPr>
          <p:spPr>
            <a:xfrm>
              <a:off x="1914975" y="566950"/>
              <a:ext cx="160625" cy="2033000"/>
            </a:xfrm>
            <a:custGeom>
              <a:rect b="b" l="l" r="r" t="t"/>
              <a:pathLst>
                <a:path extrusionOk="0" h="81320" w="6425">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4"/>
            <p:cNvSpPr/>
            <p:nvPr/>
          </p:nvSpPr>
          <p:spPr>
            <a:xfrm>
              <a:off x="1761075" y="818875"/>
              <a:ext cx="160625" cy="2032875"/>
            </a:xfrm>
            <a:custGeom>
              <a:rect b="b" l="l" r="r" t="t"/>
              <a:pathLst>
                <a:path extrusionOk="0" h="81315" w="6425">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4"/>
            <p:cNvSpPr/>
            <p:nvPr/>
          </p:nvSpPr>
          <p:spPr>
            <a:xfrm>
              <a:off x="1607850" y="566950"/>
              <a:ext cx="159950" cy="2033000"/>
            </a:xfrm>
            <a:custGeom>
              <a:rect b="b" l="l" r="r" t="t"/>
              <a:pathLst>
                <a:path extrusionOk="0" h="81320" w="6398">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4"/>
            <p:cNvSpPr/>
            <p:nvPr/>
          </p:nvSpPr>
          <p:spPr>
            <a:xfrm>
              <a:off x="1453950" y="818875"/>
              <a:ext cx="160600" cy="2032875"/>
            </a:xfrm>
            <a:custGeom>
              <a:rect b="b" l="l" r="r" t="t"/>
              <a:pathLst>
                <a:path extrusionOk="0" h="81315" w="6424">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4"/>
            <p:cNvSpPr/>
            <p:nvPr/>
          </p:nvSpPr>
          <p:spPr>
            <a:xfrm>
              <a:off x="1300050" y="566950"/>
              <a:ext cx="160600" cy="2033000"/>
            </a:xfrm>
            <a:custGeom>
              <a:rect b="b" l="l" r="r" t="t"/>
              <a:pathLst>
                <a:path extrusionOk="0" h="81320" w="6424">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4"/>
            <p:cNvSpPr/>
            <p:nvPr/>
          </p:nvSpPr>
          <p:spPr>
            <a:xfrm>
              <a:off x="1146800" y="818875"/>
              <a:ext cx="159950" cy="2032875"/>
            </a:xfrm>
            <a:custGeom>
              <a:rect b="b" l="l" r="r" t="t"/>
              <a:pathLst>
                <a:path extrusionOk="0" h="81315" w="6398">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4"/>
            <p:cNvSpPr/>
            <p:nvPr/>
          </p:nvSpPr>
          <p:spPr>
            <a:xfrm>
              <a:off x="992900" y="566950"/>
              <a:ext cx="160625" cy="2033000"/>
            </a:xfrm>
            <a:custGeom>
              <a:rect b="b" l="l" r="r" t="t"/>
              <a:pathLst>
                <a:path extrusionOk="0" h="81320" w="6425">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4"/>
            <p:cNvSpPr/>
            <p:nvPr/>
          </p:nvSpPr>
          <p:spPr>
            <a:xfrm>
              <a:off x="839675" y="818875"/>
              <a:ext cx="159950" cy="2032875"/>
            </a:xfrm>
            <a:custGeom>
              <a:rect b="b" l="l" r="r" t="t"/>
              <a:pathLst>
                <a:path extrusionOk="0" h="81315" w="6398">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4"/>
            <p:cNvSpPr/>
            <p:nvPr/>
          </p:nvSpPr>
          <p:spPr>
            <a:xfrm>
              <a:off x="685775" y="566950"/>
              <a:ext cx="159950" cy="2033000"/>
            </a:xfrm>
            <a:custGeom>
              <a:rect b="b" l="l" r="r" t="t"/>
              <a:pathLst>
                <a:path extrusionOk="0" h="81320" w="6398">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4"/>
            <p:cNvSpPr/>
            <p:nvPr/>
          </p:nvSpPr>
          <p:spPr>
            <a:xfrm>
              <a:off x="531875" y="818875"/>
              <a:ext cx="160600" cy="2032875"/>
            </a:xfrm>
            <a:custGeom>
              <a:rect b="b" l="l" r="r" t="t"/>
              <a:pathLst>
                <a:path extrusionOk="0" h="81315" w="6424">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4"/>
            <p:cNvSpPr/>
            <p:nvPr/>
          </p:nvSpPr>
          <p:spPr>
            <a:xfrm>
              <a:off x="378625" y="566950"/>
              <a:ext cx="159950" cy="2033000"/>
            </a:xfrm>
            <a:custGeom>
              <a:rect b="b" l="l" r="r" t="t"/>
              <a:pathLst>
                <a:path extrusionOk="0" h="81320" w="6398">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4"/>
            <p:cNvSpPr/>
            <p:nvPr/>
          </p:nvSpPr>
          <p:spPr>
            <a:xfrm>
              <a:off x="224725" y="818875"/>
              <a:ext cx="159950" cy="2032875"/>
            </a:xfrm>
            <a:custGeom>
              <a:rect b="b" l="l" r="r" t="t"/>
              <a:pathLst>
                <a:path extrusionOk="0" h="81315" w="6398">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4"/>
            <p:cNvSpPr/>
            <p:nvPr/>
          </p:nvSpPr>
          <p:spPr>
            <a:xfrm>
              <a:off x="1914975" y="2593575"/>
              <a:ext cx="160625" cy="2032875"/>
            </a:xfrm>
            <a:custGeom>
              <a:rect b="b" l="l" r="r" t="t"/>
              <a:pathLst>
                <a:path extrusionOk="0" h="81315" w="6425">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4"/>
            <p:cNvSpPr/>
            <p:nvPr/>
          </p:nvSpPr>
          <p:spPr>
            <a:xfrm>
              <a:off x="1761075" y="2845375"/>
              <a:ext cx="160625" cy="2032675"/>
            </a:xfrm>
            <a:custGeom>
              <a:rect b="b" l="l" r="r" t="t"/>
              <a:pathLst>
                <a:path extrusionOk="0" h="81307" w="6425">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4"/>
            <p:cNvSpPr/>
            <p:nvPr/>
          </p:nvSpPr>
          <p:spPr>
            <a:xfrm>
              <a:off x="1607850" y="2593575"/>
              <a:ext cx="159950" cy="2032875"/>
            </a:xfrm>
            <a:custGeom>
              <a:rect b="b" l="l" r="r" t="t"/>
              <a:pathLst>
                <a:path extrusionOk="0" h="81315" w="6398">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4"/>
            <p:cNvSpPr/>
            <p:nvPr/>
          </p:nvSpPr>
          <p:spPr>
            <a:xfrm>
              <a:off x="1453950" y="2845375"/>
              <a:ext cx="160600" cy="2032675"/>
            </a:xfrm>
            <a:custGeom>
              <a:rect b="b" l="l" r="r" t="t"/>
              <a:pathLst>
                <a:path extrusionOk="0" h="81307" w="6424">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4"/>
            <p:cNvSpPr/>
            <p:nvPr/>
          </p:nvSpPr>
          <p:spPr>
            <a:xfrm>
              <a:off x="1300050" y="2593575"/>
              <a:ext cx="160600" cy="2032875"/>
            </a:xfrm>
            <a:custGeom>
              <a:rect b="b" l="l" r="r" t="t"/>
              <a:pathLst>
                <a:path extrusionOk="0" h="81315" w="6424">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4"/>
            <p:cNvSpPr/>
            <p:nvPr/>
          </p:nvSpPr>
          <p:spPr>
            <a:xfrm>
              <a:off x="1146800" y="2845375"/>
              <a:ext cx="159950" cy="2032675"/>
            </a:xfrm>
            <a:custGeom>
              <a:rect b="b" l="l" r="r" t="t"/>
              <a:pathLst>
                <a:path extrusionOk="0" h="81307" w="6398">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4"/>
            <p:cNvSpPr/>
            <p:nvPr/>
          </p:nvSpPr>
          <p:spPr>
            <a:xfrm>
              <a:off x="992900" y="2593575"/>
              <a:ext cx="160625" cy="2032875"/>
            </a:xfrm>
            <a:custGeom>
              <a:rect b="b" l="l" r="r" t="t"/>
              <a:pathLst>
                <a:path extrusionOk="0" h="81315" w="6425">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4"/>
            <p:cNvSpPr/>
            <p:nvPr/>
          </p:nvSpPr>
          <p:spPr>
            <a:xfrm>
              <a:off x="839675" y="2845375"/>
              <a:ext cx="159950" cy="2032675"/>
            </a:xfrm>
            <a:custGeom>
              <a:rect b="b" l="l" r="r" t="t"/>
              <a:pathLst>
                <a:path extrusionOk="0" h="81307" w="6398">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4"/>
            <p:cNvSpPr/>
            <p:nvPr/>
          </p:nvSpPr>
          <p:spPr>
            <a:xfrm>
              <a:off x="685775" y="2593575"/>
              <a:ext cx="159950" cy="2032875"/>
            </a:xfrm>
            <a:custGeom>
              <a:rect b="b" l="l" r="r" t="t"/>
              <a:pathLst>
                <a:path extrusionOk="0" h="81315" w="6398">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4"/>
            <p:cNvSpPr/>
            <p:nvPr/>
          </p:nvSpPr>
          <p:spPr>
            <a:xfrm>
              <a:off x="531875" y="2845375"/>
              <a:ext cx="160600" cy="2032675"/>
            </a:xfrm>
            <a:custGeom>
              <a:rect b="b" l="l" r="r" t="t"/>
              <a:pathLst>
                <a:path extrusionOk="0" h="81307" w="6424">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4"/>
            <p:cNvSpPr/>
            <p:nvPr/>
          </p:nvSpPr>
          <p:spPr>
            <a:xfrm>
              <a:off x="378625" y="2593575"/>
              <a:ext cx="159950" cy="2032875"/>
            </a:xfrm>
            <a:custGeom>
              <a:rect b="b" l="l" r="r" t="t"/>
              <a:pathLst>
                <a:path extrusionOk="0" h="81315" w="6398">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4"/>
            <p:cNvSpPr/>
            <p:nvPr/>
          </p:nvSpPr>
          <p:spPr>
            <a:xfrm>
              <a:off x="224725" y="2845375"/>
              <a:ext cx="159950" cy="2032675"/>
            </a:xfrm>
            <a:custGeom>
              <a:rect b="b" l="l" r="r" t="t"/>
              <a:pathLst>
                <a:path extrusionOk="0" h="81307" w="6398">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1" name="Google Shape;261;p14"/>
          <p:cNvSpPr/>
          <p:nvPr/>
        </p:nvSpPr>
        <p:spPr>
          <a:xfrm rot="-7977677">
            <a:off x="1649745" y="498156"/>
            <a:ext cx="1601627" cy="1536805"/>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4"/>
          <p:cNvSpPr/>
          <p:nvPr/>
        </p:nvSpPr>
        <p:spPr>
          <a:xfrm>
            <a:off x="7092213" y="3598577"/>
            <a:ext cx="1434654" cy="1265482"/>
          </a:xfrm>
          <a:custGeom>
            <a:rect b="b" l="l" r="r" t="t"/>
            <a:pathLst>
              <a:path extrusionOk="0" h="12066" w="13679">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24">
    <p:spTree>
      <p:nvGrpSpPr>
        <p:cNvPr id="263" name="Shape 263"/>
        <p:cNvGrpSpPr/>
        <p:nvPr/>
      </p:nvGrpSpPr>
      <p:grpSpPr>
        <a:xfrm>
          <a:off x="0" y="0"/>
          <a:ext cx="0" cy="0"/>
          <a:chOff x="0" y="0"/>
          <a:chExt cx="0" cy="0"/>
        </a:xfrm>
      </p:grpSpPr>
      <p:sp>
        <p:nvSpPr>
          <p:cNvPr id="264" name="Google Shape;264;p15"/>
          <p:cNvSpPr/>
          <p:nvPr/>
        </p:nvSpPr>
        <p:spPr>
          <a:xfrm flipH="1" rot="2465585">
            <a:off x="-2193957" y="2702195"/>
            <a:ext cx="4267802" cy="2625668"/>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5"/>
          <p:cNvSpPr/>
          <p:nvPr/>
        </p:nvSpPr>
        <p:spPr>
          <a:xfrm flipH="1" rot="-6430284">
            <a:off x="6992855" y="-1008460"/>
            <a:ext cx="3967958" cy="3604468"/>
          </a:xfrm>
          <a:custGeom>
            <a:rect b="b" l="l" r="r" t="t"/>
            <a:pathLst>
              <a:path extrusionOk="0" h="59210" w="65181">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5"/>
          <p:cNvSpPr/>
          <p:nvPr/>
        </p:nvSpPr>
        <p:spPr>
          <a:xfrm>
            <a:off x="-458900" y="-740250"/>
            <a:ext cx="2037008" cy="2154203"/>
          </a:xfrm>
          <a:custGeom>
            <a:rect b="b" l="l" r="r" t="t"/>
            <a:pathLst>
              <a:path extrusionOk="0" h="12066" w="13679">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5"/>
          <p:cNvSpPr txBox="1"/>
          <p:nvPr>
            <p:ph idx="1" type="subTitle"/>
          </p:nvPr>
        </p:nvSpPr>
        <p:spPr>
          <a:xfrm>
            <a:off x="628701" y="3181975"/>
            <a:ext cx="21678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b="1" sz="2200">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8" name="Google Shape;268;p15"/>
          <p:cNvSpPr txBox="1"/>
          <p:nvPr>
            <p:ph idx="2" type="subTitle"/>
          </p:nvPr>
        </p:nvSpPr>
        <p:spPr>
          <a:xfrm>
            <a:off x="3488100" y="3181975"/>
            <a:ext cx="21678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b="1" sz="2200">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9" name="Google Shape;269;p15"/>
          <p:cNvSpPr txBox="1"/>
          <p:nvPr>
            <p:ph idx="3" type="subTitle"/>
          </p:nvPr>
        </p:nvSpPr>
        <p:spPr>
          <a:xfrm>
            <a:off x="628700" y="3649713"/>
            <a:ext cx="216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0" name="Google Shape;270;p15"/>
          <p:cNvSpPr txBox="1"/>
          <p:nvPr>
            <p:ph idx="4" type="subTitle"/>
          </p:nvPr>
        </p:nvSpPr>
        <p:spPr>
          <a:xfrm>
            <a:off x="3488100" y="3649713"/>
            <a:ext cx="216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1" name="Google Shape;271;p15"/>
          <p:cNvSpPr txBox="1"/>
          <p:nvPr>
            <p:ph hasCustomPrompt="1" type="title"/>
          </p:nvPr>
        </p:nvSpPr>
        <p:spPr>
          <a:xfrm>
            <a:off x="628699" y="1464438"/>
            <a:ext cx="2167800" cy="41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3000">
                <a:solidFill>
                  <a:schemeClr val="accent3"/>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72" name="Google Shape;272;p15"/>
          <p:cNvSpPr txBox="1"/>
          <p:nvPr>
            <p:ph hasCustomPrompt="1" idx="5" type="title"/>
          </p:nvPr>
        </p:nvSpPr>
        <p:spPr>
          <a:xfrm>
            <a:off x="3456213" y="1464438"/>
            <a:ext cx="2167800" cy="41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3000">
                <a:solidFill>
                  <a:schemeClr val="accent5"/>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73" name="Google Shape;273;p15"/>
          <p:cNvSpPr txBox="1"/>
          <p:nvPr>
            <p:ph idx="6" type="subTitle"/>
          </p:nvPr>
        </p:nvSpPr>
        <p:spPr>
          <a:xfrm>
            <a:off x="6347500" y="3181975"/>
            <a:ext cx="21678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b="1" sz="2200">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4" name="Google Shape;274;p15"/>
          <p:cNvSpPr txBox="1"/>
          <p:nvPr>
            <p:ph idx="7" type="subTitle"/>
          </p:nvPr>
        </p:nvSpPr>
        <p:spPr>
          <a:xfrm>
            <a:off x="6347488" y="3649713"/>
            <a:ext cx="2167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5" name="Google Shape;275;p15"/>
          <p:cNvSpPr txBox="1"/>
          <p:nvPr>
            <p:ph hasCustomPrompt="1" idx="8" type="title"/>
          </p:nvPr>
        </p:nvSpPr>
        <p:spPr>
          <a:xfrm>
            <a:off x="6347501" y="1464438"/>
            <a:ext cx="2167800" cy="41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3000">
                <a:solidFill>
                  <a:schemeClr val="accent3"/>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76" name="Google Shape;276;p15"/>
          <p:cNvSpPr txBox="1"/>
          <p:nvPr>
            <p:ph idx="9"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25">
    <p:spTree>
      <p:nvGrpSpPr>
        <p:cNvPr id="277" name="Shape 277"/>
        <p:cNvGrpSpPr/>
        <p:nvPr/>
      </p:nvGrpSpPr>
      <p:grpSpPr>
        <a:xfrm>
          <a:off x="0" y="0"/>
          <a:ext cx="0" cy="0"/>
          <a:chOff x="0" y="0"/>
          <a:chExt cx="0" cy="0"/>
        </a:xfrm>
      </p:grpSpPr>
      <p:sp>
        <p:nvSpPr>
          <p:cNvPr id="278" name="Google Shape;278;p16"/>
          <p:cNvSpPr/>
          <p:nvPr/>
        </p:nvSpPr>
        <p:spPr>
          <a:xfrm rot="672094">
            <a:off x="5584289" y="562638"/>
            <a:ext cx="4680680" cy="4251900"/>
          </a:xfrm>
          <a:custGeom>
            <a:rect b="b" l="l" r="r" t="t"/>
            <a:pathLst>
              <a:path extrusionOk="0" h="59210" w="65181">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6"/>
          <p:cNvSpPr/>
          <p:nvPr/>
        </p:nvSpPr>
        <p:spPr>
          <a:xfrm rot="3414914">
            <a:off x="-1520563" y="790995"/>
            <a:ext cx="3987256" cy="3391668"/>
          </a:xfrm>
          <a:custGeom>
            <a:rect b="b" l="l" r="r" t="t"/>
            <a:pathLst>
              <a:path extrusionOk="0" h="52038" w="61178">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0" name="Google Shape;280;p16"/>
          <p:cNvGrpSpPr/>
          <p:nvPr/>
        </p:nvGrpSpPr>
        <p:grpSpPr>
          <a:xfrm flipH="1" rot="10800000">
            <a:off x="430416" y="1844182"/>
            <a:ext cx="1696762" cy="1688828"/>
            <a:chOff x="2414491" y="671177"/>
            <a:chExt cx="1830972" cy="1822411"/>
          </a:xfrm>
        </p:grpSpPr>
        <p:sp>
          <p:nvSpPr>
            <p:cNvPr id="281" name="Google Shape;281;p16"/>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6"/>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6"/>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6"/>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6"/>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6"/>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6"/>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6"/>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6"/>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6"/>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6"/>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6"/>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6"/>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6"/>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6"/>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6"/>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6"/>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6"/>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6"/>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6"/>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6"/>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6"/>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6"/>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6"/>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6"/>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6"/>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6"/>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6"/>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6"/>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6"/>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6"/>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6"/>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6"/>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6"/>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 name="Google Shape;315;p16"/>
          <p:cNvSpPr/>
          <p:nvPr/>
        </p:nvSpPr>
        <p:spPr>
          <a:xfrm rot="1095657">
            <a:off x="1778030" y="3865579"/>
            <a:ext cx="1021004" cy="1333445"/>
          </a:xfrm>
          <a:custGeom>
            <a:rect b="b" l="l" r="r" t="t"/>
            <a:pathLst>
              <a:path extrusionOk="0" h="22564" w="17277">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6"/>
          <p:cNvSpPr txBox="1"/>
          <p:nvPr>
            <p:ph idx="1" type="subTitle"/>
          </p:nvPr>
        </p:nvSpPr>
        <p:spPr>
          <a:xfrm>
            <a:off x="2718750" y="1540138"/>
            <a:ext cx="370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60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317" name="Google Shape;317;p16"/>
          <p:cNvSpPr txBox="1"/>
          <p:nvPr>
            <p:ph hasCustomPrompt="1" type="title"/>
          </p:nvPr>
        </p:nvSpPr>
        <p:spPr>
          <a:xfrm>
            <a:off x="2718750" y="967438"/>
            <a:ext cx="37065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4600">
                <a:solidFill>
                  <a:schemeClr val="accent1"/>
                </a:solidFill>
              </a:defRPr>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a:r>
              <a:t>xx%</a:t>
            </a:r>
          </a:p>
        </p:txBody>
      </p:sp>
      <p:sp>
        <p:nvSpPr>
          <p:cNvPr id="318" name="Google Shape;318;p16"/>
          <p:cNvSpPr txBox="1"/>
          <p:nvPr>
            <p:ph idx="2" type="subTitle"/>
          </p:nvPr>
        </p:nvSpPr>
        <p:spPr>
          <a:xfrm>
            <a:off x="2718750" y="2673663"/>
            <a:ext cx="370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60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319" name="Google Shape;319;p16"/>
          <p:cNvSpPr txBox="1"/>
          <p:nvPr>
            <p:ph hasCustomPrompt="1" idx="3" type="title"/>
          </p:nvPr>
        </p:nvSpPr>
        <p:spPr>
          <a:xfrm>
            <a:off x="2718750" y="2100933"/>
            <a:ext cx="37065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4600">
                <a:solidFill>
                  <a:schemeClr val="accent1"/>
                </a:solidFill>
              </a:defRPr>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a:r>
              <a:t>xx%</a:t>
            </a:r>
          </a:p>
        </p:txBody>
      </p:sp>
      <p:sp>
        <p:nvSpPr>
          <p:cNvPr id="320" name="Google Shape;320;p16"/>
          <p:cNvSpPr txBox="1"/>
          <p:nvPr>
            <p:ph idx="4" type="subTitle"/>
          </p:nvPr>
        </p:nvSpPr>
        <p:spPr>
          <a:xfrm>
            <a:off x="2718750" y="3807163"/>
            <a:ext cx="370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60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321" name="Google Shape;321;p16"/>
          <p:cNvSpPr txBox="1"/>
          <p:nvPr>
            <p:ph hasCustomPrompt="1" idx="5" type="title"/>
          </p:nvPr>
        </p:nvSpPr>
        <p:spPr>
          <a:xfrm>
            <a:off x="2718750" y="3234463"/>
            <a:ext cx="37065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4600">
                <a:solidFill>
                  <a:schemeClr val="accent1"/>
                </a:solidFill>
              </a:defRPr>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22">
    <p:spTree>
      <p:nvGrpSpPr>
        <p:cNvPr id="322" name="Shape 322"/>
        <p:cNvGrpSpPr/>
        <p:nvPr/>
      </p:nvGrpSpPr>
      <p:grpSpPr>
        <a:xfrm>
          <a:off x="0" y="0"/>
          <a:ext cx="0" cy="0"/>
          <a:chOff x="0" y="0"/>
          <a:chExt cx="0" cy="0"/>
        </a:xfrm>
      </p:grpSpPr>
      <p:sp>
        <p:nvSpPr>
          <p:cNvPr id="323" name="Google Shape;323;p17"/>
          <p:cNvSpPr/>
          <p:nvPr/>
        </p:nvSpPr>
        <p:spPr>
          <a:xfrm rot="-1781954">
            <a:off x="6294084" y="45611"/>
            <a:ext cx="4658414" cy="4765163"/>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7"/>
          <p:cNvSpPr/>
          <p:nvPr/>
        </p:nvSpPr>
        <p:spPr>
          <a:xfrm>
            <a:off x="6619750" y="1260100"/>
            <a:ext cx="1269687" cy="1658228"/>
          </a:xfrm>
          <a:custGeom>
            <a:rect b="b" l="l" r="r" t="t"/>
            <a:pathLst>
              <a:path extrusionOk="0" h="22564" w="17277">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7"/>
          <p:cNvSpPr/>
          <p:nvPr/>
        </p:nvSpPr>
        <p:spPr>
          <a:xfrm flipH="1" rot="1145765">
            <a:off x="-1426013" y="-803761"/>
            <a:ext cx="3397353" cy="3383266"/>
          </a:xfrm>
          <a:custGeom>
            <a:rect b="b" l="l" r="r" t="t"/>
            <a:pathLst>
              <a:path extrusionOk="0" h="48035" w="48235">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7"/>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27" name="Google Shape;327;p17"/>
          <p:cNvSpPr txBox="1"/>
          <p:nvPr>
            <p:ph idx="1" type="subTitle"/>
          </p:nvPr>
        </p:nvSpPr>
        <p:spPr>
          <a:xfrm>
            <a:off x="897675" y="1577850"/>
            <a:ext cx="4809300" cy="2489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8C353C"/>
              </a:buClr>
              <a:buSzPts val="1600"/>
              <a:buFont typeface="Nunito"/>
              <a:buChar char="●"/>
              <a:defRPr sz="1600"/>
            </a:lvl1pPr>
            <a:lvl2pPr lvl="1" rtl="0">
              <a:spcBef>
                <a:spcPts val="0"/>
              </a:spcBef>
              <a:spcAft>
                <a:spcPts val="0"/>
              </a:spcAft>
              <a:buClr>
                <a:schemeClr val="dk1"/>
              </a:buClr>
              <a:buSzPts val="1600"/>
              <a:buFont typeface="Nunito"/>
              <a:buChar char="○"/>
              <a:defRPr/>
            </a:lvl2pPr>
            <a:lvl3pPr lvl="2" rtl="0">
              <a:spcBef>
                <a:spcPts val="0"/>
              </a:spcBef>
              <a:spcAft>
                <a:spcPts val="0"/>
              </a:spcAft>
              <a:buClr>
                <a:schemeClr val="dk1"/>
              </a:buClr>
              <a:buSzPts val="1600"/>
              <a:buFont typeface="Nunito"/>
              <a:buChar char="■"/>
              <a:defRPr/>
            </a:lvl3pPr>
            <a:lvl4pPr lvl="3" rtl="0">
              <a:spcBef>
                <a:spcPts val="0"/>
              </a:spcBef>
              <a:spcAft>
                <a:spcPts val="0"/>
              </a:spcAft>
              <a:buClr>
                <a:schemeClr val="dk1"/>
              </a:buClr>
              <a:buSzPts val="1600"/>
              <a:buFont typeface="Nunito"/>
              <a:buChar char="●"/>
              <a:defRPr/>
            </a:lvl4pPr>
            <a:lvl5pPr lvl="4" rtl="0">
              <a:spcBef>
                <a:spcPts val="0"/>
              </a:spcBef>
              <a:spcAft>
                <a:spcPts val="0"/>
              </a:spcAft>
              <a:buClr>
                <a:schemeClr val="dk1"/>
              </a:buClr>
              <a:buSzPts val="1600"/>
              <a:buFont typeface="Nunito"/>
              <a:buChar char="○"/>
              <a:defRPr/>
            </a:lvl5pPr>
            <a:lvl6pPr lvl="5" rtl="0">
              <a:spcBef>
                <a:spcPts val="0"/>
              </a:spcBef>
              <a:spcAft>
                <a:spcPts val="0"/>
              </a:spcAft>
              <a:buClr>
                <a:schemeClr val="dk1"/>
              </a:buClr>
              <a:buSzPts val="1600"/>
              <a:buFont typeface="Nunito"/>
              <a:buChar char="■"/>
              <a:defRPr/>
            </a:lvl6pPr>
            <a:lvl7pPr lvl="6" rtl="0">
              <a:spcBef>
                <a:spcPts val="0"/>
              </a:spcBef>
              <a:spcAft>
                <a:spcPts val="0"/>
              </a:spcAft>
              <a:buClr>
                <a:schemeClr val="dk1"/>
              </a:buClr>
              <a:buSzPts val="1600"/>
              <a:buFont typeface="Nunito"/>
              <a:buChar char="●"/>
              <a:defRPr/>
            </a:lvl7pPr>
            <a:lvl8pPr lvl="7" rtl="0">
              <a:spcBef>
                <a:spcPts val="0"/>
              </a:spcBef>
              <a:spcAft>
                <a:spcPts val="0"/>
              </a:spcAft>
              <a:buClr>
                <a:schemeClr val="dk1"/>
              </a:buClr>
              <a:buSzPts val="1600"/>
              <a:buFont typeface="Nunito"/>
              <a:buChar char="○"/>
              <a:defRPr/>
            </a:lvl8pPr>
            <a:lvl9pPr lvl="8" rtl="0">
              <a:spcBef>
                <a:spcPts val="0"/>
              </a:spcBef>
              <a:spcAft>
                <a:spcPts val="0"/>
              </a:spcAft>
              <a:buClr>
                <a:schemeClr val="dk1"/>
              </a:buClr>
              <a:buSzPts val="1600"/>
              <a:buFont typeface="Nunito"/>
              <a:buChar char="■"/>
              <a:defRPr/>
            </a:lvl9pPr>
          </a:lstStyle>
          <a:p/>
        </p:txBody>
      </p:sp>
      <p:grpSp>
        <p:nvGrpSpPr>
          <p:cNvPr id="328" name="Google Shape;328;p17"/>
          <p:cNvGrpSpPr/>
          <p:nvPr/>
        </p:nvGrpSpPr>
        <p:grpSpPr>
          <a:xfrm flipH="1" rot="10800000">
            <a:off x="4776891" y="3572332"/>
            <a:ext cx="1696762" cy="1688828"/>
            <a:chOff x="2414491" y="671177"/>
            <a:chExt cx="1830972" cy="1822411"/>
          </a:xfrm>
        </p:grpSpPr>
        <p:sp>
          <p:nvSpPr>
            <p:cNvPr id="329" name="Google Shape;329;p17"/>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7"/>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7"/>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7"/>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7"/>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7"/>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7"/>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7"/>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7"/>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7"/>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7"/>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7"/>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7"/>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7"/>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7"/>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7"/>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7"/>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7"/>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7"/>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7"/>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7"/>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7"/>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7"/>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7"/>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7"/>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7"/>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7"/>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7"/>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7"/>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7"/>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7"/>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7"/>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7"/>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7"/>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CUSTOM_32_1">
    <p:spTree>
      <p:nvGrpSpPr>
        <p:cNvPr id="363" name="Shape 363"/>
        <p:cNvGrpSpPr/>
        <p:nvPr/>
      </p:nvGrpSpPr>
      <p:grpSpPr>
        <a:xfrm>
          <a:off x="0" y="0"/>
          <a:ext cx="0" cy="0"/>
          <a:chOff x="0" y="0"/>
          <a:chExt cx="0" cy="0"/>
        </a:xfrm>
      </p:grpSpPr>
      <p:sp>
        <p:nvSpPr>
          <p:cNvPr id="364" name="Google Shape;364;p18"/>
          <p:cNvSpPr/>
          <p:nvPr/>
        </p:nvSpPr>
        <p:spPr>
          <a:xfrm rot="-1690000">
            <a:off x="4770052" y="3432202"/>
            <a:ext cx="4311133" cy="2652327"/>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8"/>
          <p:cNvSpPr/>
          <p:nvPr/>
        </p:nvSpPr>
        <p:spPr>
          <a:xfrm rot="-8976185">
            <a:off x="-892229" y="695729"/>
            <a:ext cx="3210901" cy="3197587"/>
          </a:xfrm>
          <a:custGeom>
            <a:rect b="b" l="l" r="r" t="t"/>
            <a:pathLst>
              <a:path extrusionOk="0" h="48035" w="48235">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6" name="Google Shape;366;p18"/>
          <p:cNvGrpSpPr/>
          <p:nvPr/>
        </p:nvGrpSpPr>
        <p:grpSpPr>
          <a:xfrm>
            <a:off x="5420243" y="-954594"/>
            <a:ext cx="2270935" cy="2260334"/>
            <a:chOff x="6762468" y="1386456"/>
            <a:chExt cx="2270935" cy="2260334"/>
          </a:xfrm>
        </p:grpSpPr>
        <p:sp>
          <p:nvSpPr>
            <p:cNvPr id="367" name="Google Shape;367;p18"/>
            <p:cNvSpPr/>
            <p:nvPr/>
          </p:nvSpPr>
          <p:spPr>
            <a:xfrm>
              <a:off x="6762468" y="1386456"/>
              <a:ext cx="2270935" cy="2260292"/>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8"/>
            <p:cNvSpPr/>
            <p:nvPr/>
          </p:nvSpPr>
          <p:spPr>
            <a:xfrm>
              <a:off x="7236329" y="1587480"/>
              <a:ext cx="12035" cy="9350"/>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8"/>
            <p:cNvSpPr/>
            <p:nvPr/>
          </p:nvSpPr>
          <p:spPr>
            <a:xfrm>
              <a:off x="7364144" y="1394464"/>
              <a:ext cx="356781" cy="300882"/>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8"/>
            <p:cNvSpPr/>
            <p:nvPr/>
          </p:nvSpPr>
          <p:spPr>
            <a:xfrm>
              <a:off x="7836713" y="1386456"/>
              <a:ext cx="358124" cy="308889"/>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8"/>
            <p:cNvSpPr/>
            <p:nvPr/>
          </p:nvSpPr>
          <p:spPr>
            <a:xfrm>
              <a:off x="8310574" y="1516908"/>
              <a:ext cx="135819" cy="79920"/>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8"/>
            <p:cNvSpPr/>
            <p:nvPr/>
          </p:nvSpPr>
          <p:spPr>
            <a:xfrm>
              <a:off x="8484940" y="1543565"/>
              <a:ext cx="8057" cy="151784"/>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8"/>
            <p:cNvSpPr/>
            <p:nvPr/>
          </p:nvSpPr>
          <p:spPr>
            <a:xfrm>
              <a:off x="6838311" y="2099984"/>
              <a:ext cx="2735" cy="537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8"/>
            <p:cNvSpPr/>
            <p:nvPr/>
          </p:nvSpPr>
          <p:spPr>
            <a:xfrm>
              <a:off x="7012727" y="1801781"/>
              <a:ext cx="2686" cy="273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8"/>
            <p:cNvSpPr/>
            <p:nvPr/>
          </p:nvSpPr>
          <p:spPr>
            <a:xfrm>
              <a:off x="6912862" y="1942876"/>
              <a:ext cx="102548" cy="63956"/>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8"/>
            <p:cNvSpPr/>
            <p:nvPr/>
          </p:nvSpPr>
          <p:spPr>
            <a:xfrm>
              <a:off x="7131192" y="1696645"/>
              <a:ext cx="356781" cy="408702"/>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8"/>
            <p:cNvSpPr/>
            <p:nvPr/>
          </p:nvSpPr>
          <p:spPr>
            <a:xfrm>
              <a:off x="7603761" y="1696645"/>
              <a:ext cx="358124" cy="40735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8"/>
            <p:cNvSpPr/>
            <p:nvPr/>
          </p:nvSpPr>
          <p:spPr>
            <a:xfrm>
              <a:off x="8077622" y="1696645"/>
              <a:ext cx="356781" cy="40735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8"/>
            <p:cNvSpPr/>
            <p:nvPr/>
          </p:nvSpPr>
          <p:spPr>
            <a:xfrm>
              <a:off x="8550190" y="1736581"/>
              <a:ext cx="356781" cy="367424"/>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8"/>
            <p:cNvSpPr/>
            <p:nvPr/>
          </p:nvSpPr>
          <p:spPr>
            <a:xfrm>
              <a:off x="6891576" y="2115948"/>
              <a:ext cx="356781" cy="40735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8"/>
            <p:cNvSpPr/>
            <p:nvPr/>
          </p:nvSpPr>
          <p:spPr>
            <a:xfrm>
              <a:off x="7364144" y="2115948"/>
              <a:ext cx="356781" cy="40735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8"/>
            <p:cNvSpPr/>
            <p:nvPr/>
          </p:nvSpPr>
          <p:spPr>
            <a:xfrm>
              <a:off x="7836713" y="2115948"/>
              <a:ext cx="358124" cy="40735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8"/>
            <p:cNvSpPr/>
            <p:nvPr/>
          </p:nvSpPr>
          <p:spPr>
            <a:xfrm>
              <a:off x="8310574" y="2114606"/>
              <a:ext cx="356781" cy="408702"/>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8"/>
            <p:cNvSpPr/>
            <p:nvPr/>
          </p:nvSpPr>
          <p:spPr>
            <a:xfrm>
              <a:off x="8783142" y="2114606"/>
              <a:ext cx="239661" cy="408702"/>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8"/>
            <p:cNvSpPr/>
            <p:nvPr/>
          </p:nvSpPr>
          <p:spPr>
            <a:xfrm>
              <a:off x="6773111" y="2511280"/>
              <a:ext cx="242297" cy="40735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8"/>
            <p:cNvSpPr/>
            <p:nvPr/>
          </p:nvSpPr>
          <p:spPr>
            <a:xfrm>
              <a:off x="7131192" y="2511280"/>
              <a:ext cx="356781" cy="40735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8"/>
            <p:cNvSpPr/>
            <p:nvPr/>
          </p:nvSpPr>
          <p:spPr>
            <a:xfrm>
              <a:off x="7603761" y="2511280"/>
              <a:ext cx="358124" cy="40735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8"/>
            <p:cNvSpPr/>
            <p:nvPr/>
          </p:nvSpPr>
          <p:spPr>
            <a:xfrm>
              <a:off x="8077622" y="2511280"/>
              <a:ext cx="356781" cy="40735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8"/>
            <p:cNvSpPr/>
            <p:nvPr/>
          </p:nvSpPr>
          <p:spPr>
            <a:xfrm>
              <a:off x="8550190" y="2511280"/>
              <a:ext cx="356781" cy="40735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8"/>
            <p:cNvSpPr/>
            <p:nvPr/>
          </p:nvSpPr>
          <p:spPr>
            <a:xfrm>
              <a:off x="6891576" y="2934613"/>
              <a:ext cx="356781" cy="363445"/>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8"/>
            <p:cNvSpPr/>
            <p:nvPr/>
          </p:nvSpPr>
          <p:spPr>
            <a:xfrm>
              <a:off x="7364144" y="2934613"/>
              <a:ext cx="356781" cy="40735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8"/>
            <p:cNvSpPr/>
            <p:nvPr/>
          </p:nvSpPr>
          <p:spPr>
            <a:xfrm>
              <a:off x="7836713" y="2934613"/>
              <a:ext cx="358124" cy="40735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8"/>
            <p:cNvSpPr/>
            <p:nvPr/>
          </p:nvSpPr>
          <p:spPr>
            <a:xfrm>
              <a:off x="8310574" y="2934613"/>
              <a:ext cx="356781" cy="40735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8"/>
            <p:cNvSpPr/>
            <p:nvPr/>
          </p:nvSpPr>
          <p:spPr>
            <a:xfrm>
              <a:off x="8783142" y="3033085"/>
              <a:ext cx="97227" cy="6127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8"/>
            <p:cNvSpPr/>
            <p:nvPr/>
          </p:nvSpPr>
          <p:spPr>
            <a:xfrm>
              <a:off x="7345494" y="3428467"/>
              <a:ext cx="142484" cy="85242"/>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8"/>
            <p:cNvSpPr/>
            <p:nvPr/>
          </p:nvSpPr>
          <p:spPr>
            <a:xfrm>
              <a:off x="7305558" y="3329945"/>
              <a:ext cx="8057" cy="161133"/>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8"/>
            <p:cNvSpPr/>
            <p:nvPr/>
          </p:nvSpPr>
          <p:spPr>
            <a:xfrm>
              <a:off x="7603761" y="3329945"/>
              <a:ext cx="358124" cy="316846"/>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8"/>
            <p:cNvSpPr/>
            <p:nvPr/>
          </p:nvSpPr>
          <p:spPr>
            <a:xfrm>
              <a:off x="8077622" y="3329945"/>
              <a:ext cx="356781" cy="307546"/>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8"/>
            <p:cNvSpPr/>
            <p:nvPr/>
          </p:nvSpPr>
          <p:spPr>
            <a:xfrm>
              <a:off x="8550190" y="3428467"/>
              <a:ext cx="16014" cy="12035"/>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0" name="Google Shape;400;p18"/>
          <p:cNvSpPr txBox="1"/>
          <p:nvPr>
            <p:ph type="title"/>
          </p:nvPr>
        </p:nvSpPr>
        <p:spPr>
          <a:xfrm>
            <a:off x="1569450" y="1152050"/>
            <a:ext cx="6005100" cy="1516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3600">
                <a:solidFill>
                  <a:schemeClr val="accent2"/>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1" name="Google Shape;401;p18"/>
          <p:cNvSpPr txBox="1"/>
          <p:nvPr>
            <p:ph idx="1" type="subTitle"/>
          </p:nvPr>
        </p:nvSpPr>
        <p:spPr>
          <a:xfrm>
            <a:off x="1569450" y="2756350"/>
            <a:ext cx="60051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solidFill>
                  <a:schemeClr val="accent2"/>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24_1">
    <p:spTree>
      <p:nvGrpSpPr>
        <p:cNvPr id="402" name="Shape 402"/>
        <p:cNvGrpSpPr/>
        <p:nvPr/>
      </p:nvGrpSpPr>
      <p:grpSpPr>
        <a:xfrm>
          <a:off x="0" y="0"/>
          <a:ext cx="0" cy="0"/>
          <a:chOff x="0" y="0"/>
          <a:chExt cx="0" cy="0"/>
        </a:xfrm>
      </p:grpSpPr>
      <p:sp>
        <p:nvSpPr>
          <p:cNvPr id="403" name="Google Shape;403;p19"/>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4" name="Google Shape;404;p19"/>
          <p:cNvSpPr txBox="1"/>
          <p:nvPr>
            <p:ph idx="1" type="subTitle"/>
          </p:nvPr>
        </p:nvSpPr>
        <p:spPr>
          <a:xfrm>
            <a:off x="713250" y="1123450"/>
            <a:ext cx="7717500" cy="34428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800"/>
              <a:buAutoNum type="arabicPeriod"/>
              <a:defRPr sz="1600"/>
            </a:lvl1pPr>
            <a:lvl2pPr lvl="1">
              <a:spcBef>
                <a:spcPts val="0"/>
              </a:spcBef>
              <a:spcAft>
                <a:spcPts val="0"/>
              </a:spcAft>
              <a:buClr>
                <a:schemeClr val="accent1"/>
              </a:buClr>
              <a:buSzPts val="1400"/>
              <a:buAutoNum type="alphaLcPeriod"/>
              <a:defRPr sz="1600"/>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p:txBody>
      </p:sp>
      <p:sp>
        <p:nvSpPr>
          <p:cNvPr id="405" name="Google Shape;405;p19"/>
          <p:cNvSpPr/>
          <p:nvPr/>
        </p:nvSpPr>
        <p:spPr>
          <a:xfrm>
            <a:off x="-598400" y="3985675"/>
            <a:ext cx="1844545" cy="1627040"/>
          </a:xfrm>
          <a:custGeom>
            <a:rect b="b" l="l" r="r" t="t"/>
            <a:pathLst>
              <a:path extrusionOk="0" h="12066" w="13679">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rgbClr val="C8A5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rot="7619243">
            <a:off x="7150868" y="2766901"/>
            <a:ext cx="3210914" cy="3197601"/>
          </a:xfrm>
          <a:custGeom>
            <a:rect b="b" l="l" r="r" t="t"/>
            <a:pathLst>
              <a:path extrusionOk="0" h="48035" w="48235">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7" name="Google Shape;407;p19"/>
          <p:cNvGrpSpPr/>
          <p:nvPr/>
        </p:nvGrpSpPr>
        <p:grpSpPr>
          <a:xfrm>
            <a:off x="7295305" y="-672969"/>
            <a:ext cx="2270935" cy="2260334"/>
            <a:chOff x="6762468" y="1386456"/>
            <a:chExt cx="2270935" cy="2260334"/>
          </a:xfrm>
        </p:grpSpPr>
        <p:sp>
          <p:nvSpPr>
            <p:cNvPr id="408" name="Google Shape;408;p19"/>
            <p:cNvSpPr/>
            <p:nvPr/>
          </p:nvSpPr>
          <p:spPr>
            <a:xfrm>
              <a:off x="6762468" y="1386456"/>
              <a:ext cx="2270935" cy="2260292"/>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p:nvPr/>
          </p:nvSpPr>
          <p:spPr>
            <a:xfrm>
              <a:off x="7236329" y="1587480"/>
              <a:ext cx="12035" cy="9350"/>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7364144" y="1394464"/>
              <a:ext cx="356781" cy="300882"/>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7836713" y="1386456"/>
              <a:ext cx="358124" cy="308889"/>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8310574" y="1516908"/>
              <a:ext cx="135819" cy="79920"/>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
            <p:cNvSpPr/>
            <p:nvPr/>
          </p:nvSpPr>
          <p:spPr>
            <a:xfrm>
              <a:off x="8484940" y="1543565"/>
              <a:ext cx="8057" cy="151784"/>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
            <p:cNvSpPr/>
            <p:nvPr/>
          </p:nvSpPr>
          <p:spPr>
            <a:xfrm>
              <a:off x="6838311" y="2099984"/>
              <a:ext cx="2735" cy="537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7012727" y="1801781"/>
              <a:ext cx="2686" cy="273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6912862" y="1942876"/>
              <a:ext cx="102548" cy="63956"/>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p:nvPr/>
          </p:nvSpPr>
          <p:spPr>
            <a:xfrm>
              <a:off x="7131192" y="1696645"/>
              <a:ext cx="356781" cy="408702"/>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7603761" y="1696645"/>
              <a:ext cx="358124" cy="40735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8077622" y="1696645"/>
              <a:ext cx="356781" cy="40735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8550190" y="1736581"/>
              <a:ext cx="356781" cy="367424"/>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6891576" y="2115948"/>
              <a:ext cx="356781" cy="40735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7364144" y="2115948"/>
              <a:ext cx="356781" cy="40735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7836713" y="2115948"/>
              <a:ext cx="358124" cy="40735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8310574" y="2114606"/>
              <a:ext cx="356781" cy="408702"/>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8783142" y="2114606"/>
              <a:ext cx="239661" cy="408702"/>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6773111" y="2511280"/>
              <a:ext cx="242297" cy="40735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7131192" y="2511280"/>
              <a:ext cx="356781" cy="40735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7603761" y="2511280"/>
              <a:ext cx="358124" cy="40735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8077622" y="2511280"/>
              <a:ext cx="356781" cy="40735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8550190" y="2511280"/>
              <a:ext cx="356781" cy="40735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6891576" y="2934613"/>
              <a:ext cx="356781" cy="363445"/>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7364144" y="2934613"/>
              <a:ext cx="356781" cy="40735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7836713" y="2934613"/>
              <a:ext cx="358124" cy="40735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8310574" y="2934613"/>
              <a:ext cx="356781" cy="40735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
            <p:cNvSpPr/>
            <p:nvPr/>
          </p:nvSpPr>
          <p:spPr>
            <a:xfrm>
              <a:off x="8783142" y="3033085"/>
              <a:ext cx="97227" cy="6127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p:nvPr/>
          </p:nvSpPr>
          <p:spPr>
            <a:xfrm>
              <a:off x="7345494" y="3428467"/>
              <a:ext cx="142484" cy="85242"/>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7305558" y="3329945"/>
              <a:ext cx="8057" cy="161133"/>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7603761" y="3329945"/>
              <a:ext cx="358124" cy="316846"/>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
            <p:cNvSpPr/>
            <p:nvPr/>
          </p:nvSpPr>
          <p:spPr>
            <a:xfrm>
              <a:off x="8077622" y="3329945"/>
              <a:ext cx="356781" cy="307546"/>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8550190" y="3428467"/>
              <a:ext cx="16014" cy="12035"/>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3">
  <p:cSld name="CUSTOM_23">
    <p:spTree>
      <p:nvGrpSpPr>
        <p:cNvPr id="441" name="Shape 441"/>
        <p:cNvGrpSpPr/>
        <p:nvPr/>
      </p:nvGrpSpPr>
      <p:grpSpPr>
        <a:xfrm>
          <a:off x="0" y="0"/>
          <a:ext cx="0" cy="0"/>
          <a:chOff x="0" y="0"/>
          <a:chExt cx="0" cy="0"/>
        </a:xfrm>
      </p:grpSpPr>
      <p:sp>
        <p:nvSpPr>
          <p:cNvPr id="442" name="Google Shape;442;p20"/>
          <p:cNvSpPr txBox="1"/>
          <p:nvPr>
            <p:ph type="title"/>
          </p:nvPr>
        </p:nvSpPr>
        <p:spPr>
          <a:xfrm>
            <a:off x="713225" y="1505738"/>
            <a:ext cx="4450800" cy="1269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43" name="Google Shape;443;p20"/>
          <p:cNvSpPr txBox="1"/>
          <p:nvPr>
            <p:ph idx="1" type="subTitle"/>
          </p:nvPr>
        </p:nvSpPr>
        <p:spPr>
          <a:xfrm>
            <a:off x="713225" y="2725763"/>
            <a:ext cx="3231600" cy="9120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8C353C"/>
              </a:buClr>
              <a:buSzPts val="1600"/>
              <a:buFont typeface="Nunito"/>
              <a:buChar char="●"/>
              <a:defRPr sz="1600"/>
            </a:lvl1pPr>
            <a:lvl2pPr lvl="1" rtl="0">
              <a:spcBef>
                <a:spcPts val="0"/>
              </a:spcBef>
              <a:spcAft>
                <a:spcPts val="0"/>
              </a:spcAft>
              <a:buClr>
                <a:schemeClr val="dk1"/>
              </a:buClr>
              <a:buSzPts val="1600"/>
              <a:buFont typeface="Nunito"/>
              <a:buChar char="○"/>
              <a:defRPr/>
            </a:lvl2pPr>
            <a:lvl3pPr lvl="2" rtl="0">
              <a:spcBef>
                <a:spcPts val="0"/>
              </a:spcBef>
              <a:spcAft>
                <a:spcPts val="0"/>
              </a:spcAft>
              <a:buClr>
                <a:schemeClr val="dk1"/>
              </a:buClr>
              <a:buSzPts val="1600"/>
              <a:buFont typeface="Nunito"/>
              <a:buChar char="■"/>
              <a:defRPr/>
            </a:lvl3pPr>
            <a:lvl4pPr lvl="3" rtl="0">
              <a:spcBef>
                <a:spcPts val="0"/>
              </a:spcBef>
              <a:spcAft>
                <a:spcPts val="0"/>
              </a:spcAft>
              <a:buClr>
                <a:schemeClr val="dk1"/>
              </a:buClr>
              <a:buSzPts val="1600"/>
              <a:buFont typeface="Nunito"/>
              <a:buChar char="●"/>
              <a:defRPr/>
            </a:lvl4pPr>
            <a:lvl5pPr lvl="4" rtl="0">
              <a:spcBef>
                <a:spcPts val="0"/>
              </a:spcBef>
              <a:spcAft>
                <a:spcPts val="0"/>
              </a:spcAft>
              <a:buClr>
                <a:schemeClr val="dk1"/>
              </a:buClr>
              <a:buSzPts val="1600"/>
              <a:buFont typeface="Nunito"/>
              <a:buChar char="○"/>
              <a:defRPr/>
            </a:lvl5pPr>
            <a:lvl6pPr lvl="5" rtl="0">
              <a:spcBef>
                <a:spcPts val="0"/>
              </a:spcBef>
              <a:spcAft>
                <a:spcPts val="0"/>
              </a:spcAft>
              <a:buClr>
                <a:schemeClr val="dk1"/>
              </a:buClr>
              <a:buSzPts val="1600"/>
              <a:buFont typeface="Nunito"/>
              <a:buChar char="■"/>
              <a:defRPr/>
            </a:lvl6pPr>
            <a:lvl7pPr lvl="6" rtl="0">
              <a:spcBef>
                <a:spcPts val="0"/>
              </a:spcBef>
              <a:spcAft>
                <a:spcPts val="0"/>
              </a:spcAft>
              <a:buClr>
                <a:schemeClr val="dk1"/>
              </a:buClr>
              <a:buSzPts val="1600"/>
              <a:buFont typeface="Nunito"/>
              <a:buChar char="●"/>
              <a:defRPr/>
            </a:lvl7pPr>
            <a:lvl8pPr lvl="7" rtl="0">
              <a:spcBef>
                <a:spcPts val="0"/>
              </a:spcBef>
              <a:spcAft>
                <a:spcPts val="0"/>
              </a:spcAft>
              <a:buClr>
                <a:schemeClr val="dk1"/>
              </a:buClr>
              <a:buSzPts val="1600"/>
              <a:buFont typeface="Nunito"/>
              <a:buChar char="○"/>
              <a:defRPr/>
            </a:lvl8pPr>
            <a:lvl9pPr lvl="8" rtl="0">
              <a:spcBef>
                <a:spcPts val="0"/>
              </a:spcBef>
              <a:spcAft>
                <a:spcPts val="0"/>
              </a:spcAft>
              <a:buClr>
                <a:schemeClr val="dk1"/>
              </a:buClr>
              <a:buSzPts val="1600"/>
              <a:buFont typeface="Nunito"/>
              <a:buChar char="■"/>
              <a:defRPr/>
            </a:lvl9pPr>
          </a:lstStyle>
          <a:p/>
        </p:txBody>
      </p:sp>
      <p:grpSp>
        <p:nvGrpSpPr>
          <p:cNvPr id="444" name="Google Shape;444;p20"/>
          <p:cNvGrpSpPr/>
          <p:nvPr/>
        </p:nvGrpSpPr>
        <p:grpSpPr>
          <a:xfrm flipH="1">
            <a:off x="5418880" y="1"/>
            <a:ext cx="2277317" cy="5304377"/>
            <a:chOff x="224725" y="566950"/>
            <a:chExt cx="1850875" cy="4311100"/>
          </a:xfrm>
        </p:grpSpPr>
        <p:sp>
          <p:nvSpPr>
            <p:cNvPr id="445" name="Google Shape;445;p20"/>
            <p:cNvSpPr/>
            <p:nvPr/>
          </p:nvSpPr>
          <p:spPr>
            <a:xfrm>
              <a:off x="1914975" y="566950"/>
              <a:ext cx="160625" cy="2033000"/>
            </a:xfrm>
            <a:custGeom>
              <a:rect b="b" l="l" r="r" t="t"/>
              <a:pathLst>
                <a:path extrusionOk="0" h="81320" w="6425">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0"/>
            <p:cNvSpPr/>
            <p:nvPr/>
          </p:nvSpPr>
          <p:spPr>
            <a:xfrm>
              <a:off x="1761075" y="818875"/>
              <a:ext cx="160625" cy="2032875"/>
            </a:xfrm>
            <a:custGeom>
              <a:rect b="b" l="l" r="r" t="t"/>
              <a:pathLst>
                <a:path extrusionOk="0" h="81315" w="6425">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0"/>
            <p:cNvSpPr/>
            <p:nvPr/>
          </p:nvSpPr>
          <p:spPr>
            <a:xfrm>
              <a:off x="1607850" y="566950"/>
              <a:ext cx="159950" cy="2033000"/>
            </a:xfrm>
            <a:custGeom>
              <a:rect b="b" l="l" r="r" t="t"/>
              <a:pathLst>
                <a:path extrusionOk="0" h="81320" w="6398">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0"/>
            <p:cNvSpPr/>
            <p:nvPr/>
          </p:nvSpPr>
          <p:spPr>
            <a:xfrm>
              <a:off x="1453950" y="818875"/>
              <a:ext cx="160600" cy="2032875"/>
            </a:xfrm>
            <a:custGeom>
              <a:rect b="b" l="l" r="r" t="t"/>
              <a:pathLst>
                <a:path extrusionOk="0" h="81315" w="6424">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0"/>
            <p:cNvSpPr/>
            <p:nvPr/>
          </p:nvSpPr>
          <p:spPr>
            <a:xfrm>
              <a:off x="1300050" y="566950"/>
              <a:ext cx="160600" cy="2033000"/>
            </a:xfrm>
            <a:custGeom>
              <a:rect b="b" l="l" r="r" t="t"/>
              <a:pathLst>
                <a:path extrusionOk="0" h="81320" w="6424">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0"/>
            <p:cNvSpPr/>
            <p:nvPr/>
          </p:nvSpPr>
          <p:spPr>
            <a:xfrm>
              <a:off x="1146800" y="818875"/>
              <a:ext cx="159950" cy="2032875"/>
            </a:xfrm>
            <a:custGeom>
              <a:rect b="b" l="l" r="r" t="t"/>
              <a:pathLst>
                <a:path extrusionOk="0" h="81315" w="6398">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0"/>
            <p:cNvSpPr/>
            <p:nvPr/>
          </p:nvSpPr>
          <p:spPr>
            <a:xfrm>
              <a:off x="992900" y="566950"/>
              <a:ext cx="160625" cy="2033000"/>
            </a:xfrm>
            <a:custGeom>
              <a:rect b="b" l="l" r="r" t="t"/>
              <a:pathLst>
                <a:path extrusionOk="0" h="81320" w="6425">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0"/>
            <p:cNvSpPr/>
            <p:nvPr/>
          </p:nvSpPr>
          <p:spPr>
            <a:xfrm>
              <a:off x="839675" y="818875"/>
              <a:ext cx="159950" cy="2032875"/>
            </a:xfrm>
            <a:custGeom>
              <a:rect b="b" l="l" r="r" t="t"/>
              <a:pathLst>
                <a:path extrusionOk="0" h="81315" w="6398">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0"/>
            <p:cNvSpPr/>
            <p:nvPr/>
          </p:nvSpPr>
          <p:spPr>
            <a:xfrm>
              <a:off x="685775" y="566950"/>
              <a:ext cx="159950" cy="2033000"/>
            </a:xfrm>
            <a:custGeom>
              <a:rect b="b" l="l" r="r" t="t"/>
              <a:pathLst>
                <a:path extrusionOk="0" h="81320" w="6398">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0"/>
            <p:cNvSpPr/>
            <p:nvPr/>
          </p:nvSpPr>
          <p:spPr>
            <a:xfrm>
              <a:off x="531875" y="818875"/>
              <a:ext cx="160600" cy="2032875"/>
            </a:xfrm>
            <a:custGeom>
              <a:rect b="b" l="l" r="r" t="t"/>
              <a:pathLst>
                <a:path extrusionOk="0" h="81315" w="6424">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0"/>
            <p:cNvSpPr/>
            <p:nvPr/>
          </p:nvSpPr>
          <p:spPr>
            <a:xfrm>
              <a:off x="378625" y="566950"/>
              <a:ext cx="159950" cy="2033000"/>
            </a:xfrm>
            <a:custGeom>
              <a:rect b="b" l="l" r="r" t="t"/>
              <a:pathLst>
                <a:path extrusionOk="0" h="81320" w="6398">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0"/>
            <p:cNvSpPr/>
            <p:nvPr/>
          </p:nvSpPr>
          <p:spPr>
            <a:xfrm>
              <a:off x="224725" y="818875"/>
              <a:ext cx="159950" cy="2032875"/>
            </a:xfrm>
            <a:custGeom>
              <a:rect b="b" l="l" r="r" t="t"/>
              <a:pathLst>
                <a:path extrusionOk="0" h="81315" w="6398">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0"/>
            <p:cNvSpPr/>
            <p:nvPr/>
          </p:nvSpPr>
          <p:spPr>
            <a:xfrm>
              <a:off x="1914975" y="2593575"/>
              <a:ext cx="160625" cy="2032875"/>
            </a:xfrm>
            <a:custGeom>
              <a:rect b="b" l="l" r="r" t="t"/>
              <a:pathLst>
                <a:path extrusionOk="0" h="81315" w="6425">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0"/>
            <p:cNvSpPr/>
            <p:nvPr/>
          </p:nvSpPr>
          <p:spPr>
            <a:xfrm>
              <a:off x="1761075" y="2845375"/>
              <a:ext cx="160625" cy="2032675"/>
            </a:xfrm>
            <a:custGeom>
              <a:rect b="b" l="l" r="r" t="t"/>
              <a:pathLst>
                <a:path extrusionOk="0" h="81307" w="6425">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0"/>
            <p:cNvSpPr/>
            <p:nvPr/>
          </p:nvSpPr>
          <p:spPr>
            <a:xfrm>
              <a:off x="1607850" y="2593575"/>
              <a:ext cx="159950" cy="2032875"/>
            </a:xfrm>
            <a:custGeom>
              <a:rect b="b" l="l" r="r" t="t"/>
              <a:pathLst>
                <a:path extrusionOk="0" h="81315" w="6398">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0"/>
            <p:cNvSpPr/>
            <p:nvPr/>
          </p:nvSpPr>
          <p:spPr>
            <a:xfrm>
              <a:off x="1453950" y="2845375"/>
              <a:ext cx="160600" cy="2032675"/>
            </a:xfrm>
            <a:custGeom>
              <a:rect b="b" l="l" r="r" t="t"/>
              <a:pathLst>
                <a:path extrusionOk="0" h="81307" w="6424">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0"/>
            <p:cNvSpPr/>
            <p:nvPr/>
          </p:nvSpPr>
          <p:spPr>
            <a:xfrm>
              <a:off x="1300050" y="2593575"/>
              <a:ext cx="160600" cy="2032875"/>
            </a:xfrm>
            <a:custGeom>
              <a:rect b="b" l="l" r="r" t="t"/>
              <a:pathLst>
                <a:path extrusionOk="0" h="81315" w="6424">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0"/>
            <p:cNvSpPr/>
            <p:nvPr/>
          </p:nvSpPr>
          <p:spPr>
            <a:xfrm>
              <a:off x="1146800" y="2845375"/>
              <a:ext cx="159950" cy="2032675"/>
            </a:xfrm>
            <a:custGeom>
              <a:rect b="b" l="l" r="r" t="t"/>
              <a:pathLst>
                <a:path extrusionOk="0" h="81307" w="6398">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0"/>
            <p:cNvSpPr/>
            <p:nvPr/>
          </p:nvSpPr>
          <p:spPr>
            <a:xfrm>
              <a:off x="992900" y="2593575"/>
              <a:ext cx="160625" cy="2032875"/>
            </a:xfrm>
            <a:custGeom>
              <a:rect b="b" l="l" r="r" t="t"/>
              <a:pathLst>
                <a:path extrusionOk="0" h="81315" w="6425">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0"/>
            <p:cNvSpPr/>
            <p:nvPr/>
          </p:nvSpPr>
          <p:spPr>
            <a:xfrm>
              <a:off x="839675" y="2845375"/>
              <a:ext cx="159950" cy="2032675"/>
            </a:xfrm>
            <a:custGeom>
              <a:rect b="b" l="l" r="r" t="t"/>
              <a:pathLst>
                <a:path extrusionOk="0" h="81307" w="6398">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0"/>
            <p:cNvSpPr/>
            <p:nvPr/>
          </p:nvSpPr>
          <p:spPr>
            <a:xfrm>
              <a:off x="685775" y="2593575"/>
              <a:ext cx="159950" cy="2032875"/>
            </a:xfrm>
            <a:custGeom>
              <a:rect b="b" l="l" r="r" t="t"/>
              <a:pathLst>
                <a:path extrusionOk="0" h="81315" w="6398">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0"/>
            <p:cNvSpPr/>
            <p:nvPr/>
          </p:nvSpPr>
          <p:spPr>
            <a:xfrm>
              <a:off x="531875" y="2845375"/>
              <a:ext cx="160600" cy="2032675"/>
            </a:xfrm>
            <a:custGeom>
              <a:rect b="b" l="l" r="r" t="t"/>
              <a:pathLst>
                <a:path extrusionOk="0" h="81307" w="6424">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0"/>
            <p:cNvSpPr/>
            <p:nvPr/>
          </p:nvSpPr>
          <p:spPr>
            <a:xfrm>
              <a:off x="378625" y="2593575"/>
              <a:ext cx="159950" cy="2032875"/>
            </a:xfrm>
            <a:custGeom>
              <a:rect b="b" l="l" r="r" t="t"/>
              <a:pathLst>
                <a:path extrusionOk="0" h="81315" w="6398">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0"/>
            <p:cNvSpPr/>
            <p:nvPr/>
          </p:nvSpPr>
          <p:spPr>
            <a:xfrm>
              <a:off x="224725" y="2845375"/>
              <a:ext cx="159950" cy="2032675"/>
            </a:xfrm>
            <a:custGeom>
              <a:rect b="b" l="l" r="r" t="t"/>
              <a:pathLst>
                <a:path extrusionOk="0" h="81307" w="6398">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9" name="Google Shape;469;p20"/>
          <p:cNvSpPr/>
          <p:nvPr/>
        </p:nvSpPr>
        <p:spPr>
          <a:xfrm flipH="1" rot="-5035031">
            <a:off x="4206940" y="751857"/>
            <a:ext cx="7221377" cy="4442980"/>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0"/>
          <p:cNvSpPr/>
          <p:nvPr/>
        </p:nvSpPr>
        <p:spPr>
          <a:xfrm rot="5400000">
            <a:off x="-2021747" y="2268334"/>
            <a:ext cx="4906632" cy="3196913"/>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0"/>
          <p:cNvSpPr/>
          <p:nvPr/>
        </p:nvSpPr>
        <p:spPr>
          <a:xfrm>
            <a:off x="1280800" y="-652650"/>
            <a:ext cx="1871779" cy="1796023"/>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 name="Shape 51"/>
        <p:cNvGrpSpPr/>
        <p:nvPr/>
      </p:nvGrpSpPr>
      <p:grpSpPr>
        <a:xfrm>
          <a:off x="0" y="0"/>
          <a:ext cx="0" cy="0"/>
          <a:chOff x="0" y="0"/>
          <a:chExt cx="0" cy="0"/>
        </a:xfrm>
      </p:grpSpPr>
      <p:sp>
        <p:nvSpPr>
          <p:cNvPr id="52" name="Google Shape;52;p3"/>
          <p:cNvSpPr/>
          <p:nvPr/>
        </p:nvSpPr>
        <p:spPr>
          <a:xfrm>
            <a:off x="6710333" y="1328994"/>
            <a:ext cx="2375400" cy="2375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 name="Google Shape;53;p3"/>
          <p:cNvGrpSpPr/>
          <p:nvPr/>
        </p:nvGrpSpPr>
        <p:grpSpPr>
          <a:xfrm>
            <a:off x="6352643" y="607781"/>
            <a:ext cx="2270935" cy="2260334"/>
            <a:chOff x="6762468" y="1386456"/>
            <a:chExt cx="2270935" cy="2260334"/>
          </a:xfrm>
        </p:grpSpPr>
        <p:sp>
          <p:nvSpPr>
            <p:cNvPr id="54" name="Google Shape;54;p3"/>
            <p:cNvSpPr/>
            <p:nvPr/>
          </p:nvSpPr>
          <p:spPr>
            <a:xfrm>
              <a:off x="6762468" y="1386456"/>
              <a:ext cx="2270935" cy="2260292"/>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7236329" y="1587480"/>
              <a:ext cx="12035" cy="9350"/>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7364144" y="1394464"/>
              <a:ext cx="356781" cy="300882"/>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7836713" y="1386456"/>
              <a:ext cx="358124" cy="308889"/>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8310574" y="1516908"/>
              <a:ext cx="135819" cy="79920"/>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8484940" y="1543565"/>
              <a:ext cx="8057" cy="151784"/>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6838311" y="2099984"/>
              <a:ext cx="2735" cy="537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7012727" y="1801781"/>
              <a:ext cx="2686" cy="273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6912862" y="1942876"/>
              <a:ext cx="102548" cy="63956"/>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7131192" y="1696645"/>
              <a:ext cx="356781" cy="408702"/>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7603761" y="1696645"/>
              <a:ext cx="358124" cy="40735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8077622" y="1696645"/>
              <a:ext cx="356781" cy="40735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8550190" y="1736581"/>
              <a:ext cx="356781" cy="367424"/>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6891576" y="2115948"/>
              <a:ext cx="356781" cy="40735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7364144" y="2115948"/>
              <a:ext cx="356781" cy="40735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7836713" y="2115948"/>
              <a:ext cx="358124" cy="40735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8310574" y="2114606"/>
              <a:ext cx="356781" cy="408702"/>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8783142" y="2114606"/>
              <a:ext cx="239661" cy="408702"/>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6773111" y="2511280"/>
              <a:ext cx="242297" cy="40735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131192" y="2511280"/>
              <a:ext cx="356781" cy="40735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7603761" y="2511280"/>
              <a:ext cx="358124" cy="40735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8077622" y="2511280"/>
              <a:ext cx="356781" cy="40735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8550190" y="2511280"/>
              <a:ext cx="356781" cy="40735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6891576" y="2934613"/>
              <a:ext cx="356781" cy="363445"/>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7364144" y="2934613"/>
              <a:ext cx="356781" cy="40735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7836713" y="2934613"/>
              <a:ext cx="358124" cy="40735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8310574" y="2934613"/>
              <a:ext cx="356781" cy="40735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8783142" y="3033085"/>
              <a:ext cx="97227" cy="6127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7345494" y="3428467"/>
              <a:ext cx="142484" cy="85242"/>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7305558" y="3329945"/>
              <a:ext cx="8057" cy="161133"/>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7603761" y="3329945"/>
              <a:ext cx="358124" cy="316846"/>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8077622" y="3329945"/>
              <a:ext cx="356781" cy="307546"/>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8550190" y="3428467"/>
              <a:ext cx="16014" cy="12035"/>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3"/>
          <p:cNvSpPr/>
          <p:nvPr/>
        </p:nvSpPr>
        <p:spPr>
          <a:xfrm rot="8100000">
            <a:off x="402124" y="-935267"/>
            <a:ext cx="1938844" cy="3305623"/>
          </a:xfrm>
          <a:custGeom>
            <a:rect b="b" l="l" r="r" t="t"/>
            <a:pathLst>
              <a:path extrusionOk="0" h="32752" w="1921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641525" y="2945026"/>
            <a:ext cx="1460036" cy="1906827"/>
          </a:xfrm>
          <a:custGeom>
            <a:rect b="b" l="l" r="r" t="t"/>
            <a:pathLst>
              <a:path extrusionOk="0" h="22564" w="17277">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a:hlinkClick/>
          </p:cNvPr>
          <p:cNvSpPr txBox="1"/>
          <p:nvPr>
            <p:ph type="title"/>
          </p:nvPr>
        </p:nvSpPr>
        <p:spPr>
          <a:xfrm>
            <a:off x="2019300" y="1960425"/>
            <a:ext cx="5105400" cy="1213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4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0" name="Google Shape;90;p3"/>
          <p:cNvSpPr txBox="1"/>
          <p:nvPr>
            <p:ph hasCustomPrompt="1" idx="2" type="title"/>
          </p:nvPr>
        </p:nvSpPr>
        <p:spPr>
          <a:xfrm>
            <a:off x="2019300" y="914400"/>
            <a:ext cx="5105400" cy="1213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5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4">
  <p:cSld name="CUSTOM_27">
    <p:spTree>
      <p:nvGrpSpPr>
        <p:cNvPr id="472" name="Shape 472"/>
        <p:cNvGrpSpPr/>
        <p:nvPr/>
      </p:nvGrpSpPr>
      <p:grpSpPr>
        <a:xfrm>
          <a:off x="0" y="0"/>
          <a:ext cx="0" cy="0"/>
          <a:chOff x="0" y="0"/>
          <a:chExt cx="0" cy="0"/>
        </a:xfrm>
      </p:grpSpPr>
      <p:sp>
        <p:nvSpPr>
          <p:cNvPr id="473" name="Google Shape;473;p21"/>
          <p:cNvSpPr/>
          <p:nvPr/>
        </p:nvSpPr>
        <p:spPr>
          <a:xfrm rot="-1408952">
            <a:off x="7039333" y="962822"/>
            <a:ext cx="3561578" cy="4437854"/>
          </a:xfrm>
          <a:custGeom>
            <a:rect b="b" l="l" r="r" t="t"/>
            <a:pathLst>
              <a:path extrusionOk="0" h="21250" w="15146">
                <a:moveTo>
                  <a:pt x="2903" y="12143"/>
                </a:moveTo>
                <a:cubicBezTo>
                  <a:pt x="1936" y="10308"/>
                  <a:pt x="234" y="9174"/>
                  <a:pt x="201" y="6972"/>
                </a:cubicBezTo>
                <a:cubicBezTo>
                  <a:pt x="1" y="1"/>
                  <a:pt x="7773" y="1769"/>
                  <a:pt x="11209" y="4637"/>
                </a:cubicBezTo>
                <a:cubicBezTo>
                  <a:pt x="13877" y="6839"/>
                  <a:pt x="15145" y="10208"/>
                  <a:pt x="14178" y="13544"/>
                </a:cubicBezTo>
                <a:cubicBezTo>
                  <a:pt x="13310" y="16379"/>
                  <a:pt x="10141" y="21249"/>
                  <a:pt x="6472" y="20349"/>
                </a:cubicBezTo>
                <a:cubicBezTo>
                  <a:pt x="3203" y="19581"/>
                  <a:pt x="4070" y="14811"/>
                  <a:pt x="3070" y="12476"/>
                </a:cubicBezTo>
                <a:cubicBezTo>
                  <a:pt x="3036" y="12343"/>
                  <a:pt x="2970" y="12243"/>
                  <a:pt x="2903" y="12143"/>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1"/>
          <p:cNvSpPr/>
          <p:nvPr/>
        </p:nvSpPr>
        <p:spPr>
          <a:xfrm flipH="1" rot="5400000">
            <a:off x="-1331519" y="-591459"/>
            <a:ext cx="5570538" cy="3629454"/>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1"/>
          <p:cNvSpPr/>
          <p:nvPr/>
        </p:nvSpPr>
        <p:spPr>
          <a:xfrm rot="-7977677">
            <a:off x="1465320" y="3454594"/>
            <a:ext cx="1601627" cy="1536805"/>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6" name="Google Shape;476;p21"/>
          <p:cNvGrpSpPr/>
          <p:nvPr/>
        </p:nvGrpSpPr>
        <p:grpSpPr>
          <a:xfrm>
            <a:off x="5084307" y="-1054185"/>
            <a:ext cx="2304462" cy="2293869"/>
            <a:chOff x="2414491" y="671177"/>
            <a:chExt cx="1830972" cy="1822411"/>
          </a:xfrm>
        </p:grpSpPr>
        <p:sp>
          <p:nvSpPr>
            <p:cNvPr id="477" name="Google Shape;477;p21"/>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1"/>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1"/>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1"/>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1"/>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1"/>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1"/>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1"/>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1"/>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1"/>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1"/>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1"/>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1"/>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1"/>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1"/>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1"/>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1"/>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1"/>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1"/>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1"/>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1"/>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1"/>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1"/>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1"/>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1"/>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1"/>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1"/>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1"/>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1"/>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1"/>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1"/>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1"/>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1"/>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1"/>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1" name="Google Shape;511;p21"/>
          <p:cNvSpPr txBox="1"/>
          <p:nvPr>
            <p:ph type="title"/>
          </p:nvPr>
        </p:nvSpPr>
        <p:spPr>
          <a:xfrm>
            <a:off x="2690725" y="1505725"/>
            <a:ext cx="3858900" cy="1148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8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12" name="Google Shape;512;p21"/>
          <p:cNvSpPr txBox="1"/>
          <p:nvPr>
            <p:ph idx="1" type="subTitle"/>
          </p:nvPr>
        </p:nvSpPr>
        <p:spPr>
          <a:xfrm>
            <a:off x="2690725" y="2725750"/>
            <a:ext cx="3858900" cy="9120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8C353C"/>
              </a:buClr>
              <a:buSzPts val="1600"/>
              <a:buFont typeface="Nunito"/>
              <a:buChar char="●"/>
              <a:defRPr sz="1600"/>
            </a:lvl1pPr>
            <a:lvl2pPr lvl="1" rtl="0">
              <a:spcBef>
                <a:spcPts val="0"/>
              </a:spcBef>
              <a:spcAft>
                <a:spcPts val="0"/>
              </a:spcAft>
              <a:buClr>
                <a:schemeClr val="dk1"/>
              </a:buClr>
              <a:buSzPts val="1600"/>
              <a:buFont typeface="Nunito"/>
              <a:buChar char="○"/>
              <a:defRPr/>
            </a:lvl2pPr>
            <a:lvl3pPr lvl="2" rtl="0">
              <a:spcBef>
                <a:spcPts val="0"/>
              </a:spcBef>
              <a:spcAft>
                <a:spcPts val="0"/>
              </a:spcAft>
              <a:buClr>
                <a:schemeClr val="dk1"/>
              </a:buClr>
              <a:buSzPts val="1600"/>
              <a:buFont typeface="Nunito"/>
              <a:buChar char="■"/>
              <a:defRPr/>
            </a:lvl3pPr>
            <a:lvl4pPr lvl="3" rtl="0">
              <a:spcBef>
                <a:spcPts val="0"/>
              </a:spcBef>
              <a:spcAft>
                <a:spcPts val="0"/>
              </a:spcAft>
              <a:buClr>
                <a:schemeClr val="dk1"/>
              </a:buClr>
              <a:buSzPts val="1600"/>
              <a:buFont typeface="Nunito"/>
              <a:buChar char="●"/>
              <a:defRPr/>
            </a:lvl4pPr>
            <a:lvl5pPr lvl="4" rtl="0">
              <a:spcBef>
                <a:spcPts val="0"/>
              </a:spcBef>
              <a:spcAft>
                <a:spcPts val="0"/>
              </a:spcAft>
              <a:buClr>
                <a:schemeClr val="dk1"/>
              </a:buClr>
              <a:buSzPts val="1600"/>
              <a:buFont typeface="Nunito"/>
              <a:buChar char="○"/>
              <a:defRPr/>
            </a:lvl5pPr>
            <a:lvl6pPr lvl="5" rtl="0">
              <a:spcBef>
                <a:spcPts val="0"/>
              </a:spcBef>
              <a:spcAft>
                <a:spcPts val="0"/>
              </a:spcAft>
              <a:buClr>
                <a:schemeClr val="dk1"/>
              </a:buClr>
              <a:buSzPts val="1600"/>
              <a:buFont typeface="Nunito"/>
              <a:buChar char="■"/>
              <a:defRPr/>
            </a:lvl6pPr>
            <a:lvl7pPr lvl="6" rtl="0">
              <a:spcBef>
                <a:spcPts val="0"/>
              </a:spcBef>
              <a:spcAft>
                <a:spcPts val="0"/>
              </a:spcAft>
              <a:buClr>
                <a:schemeClr val="dk1"/>
              </a:buClr>
              <a:buSzPts val="1600"/>
              <a:buFont typeface="Nunito"/>
              <a:buChar char="●"/>
              <a:defRPr/>
            </a:lvl7pPr>
            <a:lvl8pPr lvl="7" rtl="0">
              <a:spcBef>
                <a:spcPts val="0"/>
              </a:spcBef>
              <a:spcAft>
                <a:spcPts val="0"/>
              </a:spcAft>
              <a:buClr>
                <a:schemeClr val="dk1"/>
              </a:buClr>
              <a:buSzPts val="1600"/>
              <a:buFont typeface="Nunito"/>
              <a:buChar char="○"/>
              <a:defRPr/>
            </a:lvl8pPr>
            <a:lvl9pPr lvl="8" rtl="0">
              <a:spcBef>
                <a:spcPts val="0"/>
              </a:spcBef>
              <a:spcAft>
                <a:spcPts val="0"/>
              </a:spcAft>
              <a:buClr>
                <a:schemeClr val="dk1"/>
              </a:buClr>
              <a:buSzPts val="1600"/>
              <a:buFont typeface="Nunito"/>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33">
    <p:spTree>
      <p:nvGrpSpPr>
        <p:cNvPr id="513" name="Shape 513"/>
        <p:cNvGrpSpPr/>
        <p:nvPr/>
      </p:nvGrpSpPr>
      <p:grpSpPr>
        <a:xfrm>
          <a:off x="0" y="0"/>
          <a:ext cx="0" cy="0"/>
          <a:chOff x="0" y="0"/>
          <a:chExt cx="0" cy="0"/>
        </a:xfrm>
      </p:grpSpPr>
      <p:sp>
        <p:nvSpPr>
          <p:cNvPr id="514" name="Google Shape;514;p22"/>
          <p:cNvSpPr/>
          <p:nvPr/>
        </p:nvSpPr>
        <p:spPr>
          <a:xfrm rot="-5620610">
            <a:off x="7759237" y="345401"/>
            <a:ext cx="3242370" cy="3111144"/>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2"/>
          <p:cNvSpPr/>
          <p:nvPr/>
        </p:nvSpPr>
        <p:spPr>
          <a:xfrm flipH="1" rot="-5400000">
            <a:off x="-700258" y="2716121"/>
            <a:ext cx="3397312" cy="3383225"/>
          </a:xfrm>
          <a:custGeom>
            <a:rect b="b" l="l" r="r" t="t"/>
            <a:pathLst>
              <a:path extrusionOk="0" h="48035" w="48235">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2"/>
          <p:cNvSpPr/>
          <p:nvPr/>
        </p:nvSpPr>
        <p:spPr>
          <a:xfrm flipH="1" rot="1891771">
            <a:off x="3633391" y="3134640"/>
            <a:ext cx="2182046" cy="3720269"/>
          </a:xfrm>
          <a:custGeom>
            <a:rect b="b" l="l" r="r" t="t"/>
            <a:pathLst>
              <a:path extrusionOk="0" h="32752" w="1921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2"/>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18" name="Google Shape;518;p22"/>
          <p:cNvSpPr txBox="1"/>
          <p:nvPr>
            <p:ph idx="1" type="subTitle"/>
          </p:nvPr>
        </p:nvSpPr>
        <p:spPr>
          <a:xfrm>
            <a:off x="5403875" y="1333525"/>
            <a:ext cx="2167800" cy="4545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b="1" sz="2200">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9" name="Google Shape;519;p22"/>
          <p:cNvSpPr txBox="1"/>
          <p:nvPr>
            <p:ph idx="2" type="subTitle"/>
          </p:nvPr>
        </p:nvSpPr>
        <p:spPr>
          <a:xfrm>
            <a:off x="5403875" y="2852975"/>
            <a:ext cx="2167800" cy="4545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b="1" sz="2200">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0" name="Google Shape;520;p22"/>
          <p:cNvSpPr txBox="1"/>
          <p:nvPr>
            <p:ph idx="3" type="subTitle"/>
          </p:nvPr>
        </p:nvSpPr>
        <p:spPr>
          <a:xfrm>
            <a:off x="5403875" y="1839280"/>
            <a:ext cx="2167800" cy="814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21" name="Google Shape;521;p22"/>
          <p:cNvSpPr txBox="1"/>
          <p:nvPr>
            <p:ph idx="4" type="subTitle"/>
          </p:nvPr>
        </p:nvSpPr>
        <p:spPr>
          <a:xfrm>
            <a:off x="5403875" y="3358730"/>
            <a:ext cx="2167800" cy="814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8">
    <p:spTree>
      <p:nvGrpSpPr>
        <p:cNvPr id="522" name="Shape 522"/>
        <p:cNvGrpSpPr/>
        <p:nvPr/>
      </p:nvGrpSpPr>
      <p:grpSpPr>
        <a:xfrm>
          <a:off x="0" y="0"/>
          <a:ext cx="0" cy="0"/>
          <a:chOff x="0" y="0"/>
          <a:chExt cx="0" cy="0"/>
        </a:xfrm>
      </p:grpSpPr>
      <p:sp>
        <p:nvSpPr>
          <p:cNvPr id="523" name="Google Shape;523;p23"/>
          <p:cNvSpPr/>
          <p:nvPr/>
        </p:nvSpPr>
        <p:spPr>
          <a:xfrm rot="5035045">
            <a:off x="-2322768" y="2876704"/>
            <a:ext cx="5262855" cy="3237953"/>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4" name="Google Shape;524;p23"/>
          <p:cNvGrpSpPr/>
          <p:nvPr/>
        </p:nvGrpSpPr>
        <p:grpSpPr>
          <a:xfrm>
            <a:off x="-107118" y="-842535"/>
            <a:ext cx="2304462" cy="2293869"/>
            <a:chOff x="2414491" y="671177"/>
            <a:chExt cx="1830972" cy="1822411"/>
          </a:xfrm>
        </p:grpSpPr>
        <p:sp>
          <p:nvSpPr>
            <p:cNvPr id="525" name="Google Shape;525;p23"/>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3"/>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3"/>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3"/>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3"/>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3"/>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3"/>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3"/>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3"/>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3"/>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3"/>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3"/>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3"/>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3"/>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3"/>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3"/>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3"/>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3"/>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3"/>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3"/>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3"/>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3"/>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3"/>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3"/>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3"/>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3"/>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3"/>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3"/>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3"/>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3"/>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3"/>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3"/>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3"/>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3"/>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 name="Google Shape;559;p23"/>
          <p:cNvSpPr/>
          <p:nvPr/>
        </p:nvSpPr>
        <p:spPr>
          <a:xfrm rot="-4280482">
            <a:off x="6793782" y="-1466885"/>
            <a:ext cx="3375483" cy="5024332"/>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rgbClr val="A0A2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3"/>
          <p:cNvSpPr/>
          <p:nvPr/>
        </p:nvSpPr>
        <p:spPr>
          <a:xfrm rot="-7977677">
            <a:off x="5123145" y="4056144"/>
            <a:ext cx="1601627" cy="1536805"/>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3"/>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62" name="Google Shape;562;p23"/>
          <p:cNvSpPr txBox="1"/>
          <p:nvPr>
            <p:ph idx="1" type="subTitle"/>
          </p:nvPr>
        </p:nvSpPr>
        <p:spPr>
          <a:xfrm>
            <a:off x="713250" y="2661125"/>
            <a:ext cx="21678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b="1" sz="2200">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3" name="Google Shape;563;p23"/>
          <p:cNvSpPr txBox="1"/>
          <p:nvPr>
            <p:ph idx="2" type="subTitle"/>
          </p:nvPr>
        </p:nvSpPr>
        <p:spPr>
          <a:xfrm>
            <a:off x="3488100" y="2661125"/>
            <a:ext cx="21678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b="1" sz="2200">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4" name="Google Shape;564;p23"/>
          <p:cNvSpPr txBox="1"/>
          <p:nvPr>
            <p:ph idx="3" type="subTitle"/>
          </p:nvPr>
        </p:nvSpPr>
        <p:spPr>
          <a:xfrm>
            <a:off x="713250" y="3128863"/>
            <a:ext cx="2167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65" name="Google Shape;565;p23"/>
          <p:cNvSpPr txBox="1"/>
          <p:nvPr>
            <p:ph idx="4" type="subTitle"/>
          </p:nvPr>
        </p:nvSpPr>
        <p:spPr>
          <a:xfrm>
            <a:off x="3488100" y="3128863"/>
            <a:ext cx="2167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66" name="Google Shape;566;p23"/>
          <p:cNvSpPr txBox="1"/>
          <p:nvPr>
            <p:ph idx="5" type="subTitle"/>
          </p:nvPr>
        </p:nvSpPr>
        <p:spPr>
          <a:xfrm>
            <a:off x="6262950" y="2661125"/>
            <a:ext cx="21678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b="1" sz="2200">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7" name="Google Shape;567;p23"/>
          <p:cNvSpPr txBox="1"/>
          <p:nvPr>
            <p:ph idx="6" type="subTitle"/>
          </p:nvPr>
        </p:nvSpPr>
        <p:spPr>
          <a:xfrm>
            <a:off x="6262950" y="3128863"/>
            <a:ext cx="2167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0">
    <p:spTree>
      <p:nvGrpSpPr>
        <p:cNvPr id="568" name="Shape 568"/>
        <p:cNvGrpSpPr/>
        <p:nvPr/>
      </p:nvGrpSpPr>
      <p:grpSpPr>
        <a:xfrm>
          <a:off x="0" y="0"/>
          <a:ext cx="0" cy="0"/>
          <a:chOff x="0" y="0"/>
          <a:chExt cx="0" cy="0"/>
        </a:xfrm>
      </p:grpSpPr>
      <p:sp>
        <p:nvSpPr>
          <p:cNvPr id="569" name="Google Shape;569;p24"/>
          <p:cNvSpPr/>
          <p:nvPr/>
        </p:nvSpPr>
        <p:spPr>
          <a:xfrm rot="-7977680">
            <a:off x="2936026" y="3869950"/>
            <a:ext cx="2430109" cy="2331757"/>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0" name="Google Shape;570;p24"/>
          <p:cNvGrpSpPr/>
          <p:nvPr/>
        </p:nvGrpSpPr>
        <p:grpSpPr>
          <a:xfrm flipH="1" rot="10800000">
            <a:off x="205659" y="2003797"/>
            <a:ext cx="1888282" cy="1879453"/>
            <a:chOff x="2414491" y="671177"/>
            <a:chExt cx="1830972" cy="1822411"/>
          </a:xfrm>
        </p:grpSpPr>
        <p:sp>
          <p:nvSpPr>
            <p:cNvPr id="571" name="Google Shape;571;p24"/>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4"/>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4"/>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4"/>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4"/>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4"/>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4"/>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4"/>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4"/>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4"/>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4"/>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4"/>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4"/>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4"/>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4"/>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4"/>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4"/>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4"/>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4"/>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4"/>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4"/>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4"/>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4"/>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4"/>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4"/>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4"/>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4"/>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4"/>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4"/>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4"/>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4"/>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4"/>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4"/>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4"/>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5" name="Google Shape;605;p24"/>
          <p:cNvSpPr/>
          <p:nvPr/>
        </p:nvSpPr>
        <p:spPr>
          <a:xfrm flipH="1" rot="135969">
            <a:off x="-993079" y="-957313"/>
            <a:ext cx="3397316" cy="3383229"/>
          </a:xfrm>
          <a:custGeom>
            <a:rect b="b" l="l" r="r" t="t"/>
            <a:pathLst>
              <a:path extrusionOk="0" h="48035" w="48235">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4"/>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07" name="Google Shape;607;p24"/>
          <p:cNvSpPr txBox="1"/>
          <p:nvPr>
            <p:ph idx="1" type="subTitle"/>
          </p:nvPr>
        </p:nvSpPr>
        <p:spPr>
          <a:xfrm>
            <a:off x="2214975" y="1767075"/>
            <a:ext cx="2167800" cy="361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b="1" sz="2200">
                <a:solidFill>
                  <a:schemeClr val="l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8" name="Google Shape;608;p24"/>
          <p:cNvSpPr txBox="1"/>
          <p:nvPr>
            <p:ph idx="2" type="subTitle"/>
          </p:nvPr>
        </p:nvSpPr>
        <p:spPr>
          <a:xfrm>
            <a:off x="4761225" y="1767075"/>
            <a:ext cx="2167800" cy="361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b="1" sz="2200">
                <a:solidFill>
                  <a:schemeClr val="l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9" name="Google Shape;609;p24"/>
          <p:cNvSpPr txBox="1"/>
          <p:nvPr>
            <p:ph idx="3" type="subTitle"/>
          </p:nvPr>
        </p:nvSpPr>
        <p:spPr>
          <a:xfrm>
            <a:off x="2214975" y="2141863"/>
            <a:ext cx="2167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600">
                <a:solidFill>
                  <a:schemeClr val="lt2"/>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10" name="Google Shape;610;p24"/>
          <p:cNvSpPr txBox="1"/>
          <p:nvPr>
            <p:ph idx="4" type="subTitle"/>
          </p:nvPr>
        </p:nvSpPr>
        <p:spPr>
          <a:xfrm>
            <a:off x="4761225" y="2141863"/>
            <a:ext cx="2167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600">
                <a:solidFill>
                  <a:schemeClr val="lt2"/>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11" name="Google Shape;611;p24"/>
          <p:cNvSpPr txBox="1"/>
          <p:nvPr>
            <p:ph idx="5" type="subTitle"/>
          </p:nvPr>
        </p:nvSpPr>
        <p:spPr>
          <a:xfrm>
            <a:off x="2214975" y="3065375"/>
            <a:ext cx="2167800" cy="361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b="1" sz="2200">
                <a:solidFill>
                  <a:schemeClr val="l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2" name="Google Shape;612;p24"/>
          <p:cNvSpPr txBox="1"/>
          <p:nvPr>
            <p:ph idx="6" type="subTitle"/>
          </p:nvPr>
        </p:nvSpPr>
        <p:spPr>
          <a:xfrm>
            <a:off x="4761225" y="3065375"/>
            <a:ext cx="2167800" cy="361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b="1" sz="2200">
                <a:solidFill>
                  <a:schemeClr val="l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3" name="Google Shape;613;p24"/>
          <p:cNvSpPr txBox="1"/>
          <p:nvPr>
            <p:ph idx="7" type="subTitle"/>
          </p:nvPr>
        </p:nvSpPr>
        <p:spPr>
          <a:xfrm>
            <a:off x="2214975" y="3440113"/>
            <a:ext cx="2167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600">
                <a:solidFill>
                  <a:schemeClr val="lt2"/>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14" name="Google Shape;614;p24"/>
          <p:cNvSpPr txBox="1"/>
          <p:nvPr>
            <p:ph idx="8" type="subTitle"/>
          </p:nvPr>
        </p:nvSpPr>
        <p:spPr>
          <a:xfrm>
            <a:off x="4761225" y="3440113"/>
            <a:ext cx="2167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600">
                <a:solidFill>
                  <a:schemeClr val="lt2"/>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15" name="Google Shape;615;p24"/>
          <p:cNvSpPr/>
          <p:nvPr/>
        </p:nvSpPr>
        <p:spPr>
          <a:xfrm flipH="1" rot="-5035048">
            <a:off x="5373790" y="594172"/>
            <a:ext cx="6829100" cy="4201641"/>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9">
    <p:spTree>
      <p:nvGrpSpPr>
        <p:cNvPr id="616" name="Shape 616"/>
        <p:cNvGrpSpPr/>
        <p:nvPr/>
      </p:nvGrpSpPr>
      <p:grpSpPr>
        <a:xfrm>
          <a:off x="0" y="0"/>
          <a:ext cx="0" cy="0"/>
          <a:chOff x="0" y="0"/>
          <a:chExt cx="0" cy="0"/>
        </a:xfrm>
      </p:grpSpPr>
      <p:sp>
        <p:nvSpPr>
          <p:cNvPr id="617" name="Google Shape;617;p25"/>
          <p:cNvSpPr/>
          <p:nvPr/>
        </p:nvSpPr>
        <p:spPr>
          <a:xfrm>
            <a:off x="4487750" y="727477"/>
            <a:ext cx="6559985" cy="5236281"/>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5"/>
          <p:cNvSpPr/>
          <p:nvPr/>
        </p:nvSpPr>
        <p:spPr>
          <a:xfrm rot="5400000">
            <a:off x="-2563625" y="1125983"/>
            <a:ext cx="4913539" cy="3022943"/>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5"/>
          <p:cNvSpPr/>
          <p:nvPr/>
        </p:nvSpPr>
        <p:spPr>
          <a:xfrm rot="-7977677">
            <a:off x="635395" y="-298381"/>
            <a:ext cx="1601627" cy="1536805"/>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5"/>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21" name="Google Shape;621;p25"/>
          <p:cNvSpPr txBox="1"/>
          <p:nvPr>
            <p:ph idx="1" type="subTitle"/>
          </p:nvPr>
        </p:nvSpPr>
        <p:spPr>
          <a:xfrm>
            <a:off x="1094250" y="1652438"/>
            <a:ext cx="2167800" cy="37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b="1" sz="2200">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2" name="Google Shape;622;p25"/>
          <p:cNvSpPr txBox="1"/>
          <p:nvPr>
            <p:ph idx="2" type="subTitle"/>
          </p:nvPr>
        </p:nvSpPr>
        <p:spPr>
          <a:xfrm>
            <a:off x="3488100" y="1652438"/>
            <a:ext cx="2167800" cy="37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b="1" sz="2200">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3" name="Google Shape;623;p25"/>
          <p:cNvSpPr txBox="1"/>
          <p:nvPr>
            <p:ph idx="3" type="subTitle"/>
          </p:nvPr>
        </p:nvSpPr>
        <p:spPr>
          <a:xfrm>
            <a:off x="1094250" y="2043850"/>
            <a:ext cx="2167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24" name="Google Shape;624;p25"/>
          <p:cNvSpPr txBox="1"/>
          <p:nvPr>
            <p:ph idx="4" type="subTitle"/>
          </p:nvPr>
        </p:nvSpPr>
        <p:spPr>
          <a:xfrm>
            <a:off x="3488100" y="2043850"/>
            <a:ext cx="2167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25" name="Google Shape;625;p25"/>
          <p:cNvSpPr txBox="1"/>
          <p:nvPr>
            <p:ph idx="5" type="subTitle"/>
          </p:nvPr>
        </p:nvSpPr>
        <p:spPr>
          <a:xfrm>
            <a:off x="5881950" y="1652438"/>
            <a:ext cx="2167800" cy="37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b="1" sz="2200">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6" name="Google Shape;626;p25"/>
          <p:cNvSpPr txBox="1"/>
          <p:nvPr>
            <p:ph idx="6" type="subTitle"/>
          </p:nvPr>
        </p:nvSpPr>
        <p:spPr>
          <a:xfrm>
            <a:off x="5881950" y="2043850"/>
            <a:ext cx="2167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27" name="Google Shape;627;p25"/>
          <p:cNvSpPr txBox="1"/>
          <p:nvPr>
            <p:ph idx="7" type="subTitle"/>
          </p:nvPr>
        </p:nvSpPr>
        <p:spPr>
          <a:xfrm>
            <a:off x="1094250" y="2989363"/>
            <a:ext cx="2167800" cy="37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b="1" sz="2200">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8" name="Google Shape;628;p25"/>
          <p:cNvSpPr txBox="1"/>
          <p:nvPr>
            <p:ph idx="8" type="subTitle"/>
          </p:nvPr>
        </p:nvSpPr>
        <p:spPr>
          <a:xfrm>
            <a:off x="3488100" y="2989363"/>
            <a:ext cx="2167800" cy="37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b="1" sz="2200">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9" name="Google Shape;629;p25"/>
          <p:cNvSpPr txBox="1"/>
          <p:nvPr>
            <p:ph idx="9" type="subTitle"/>
          </p:nvPr>
        </p:nvSpPr>
        <p:spPr>
          <a:xfrm>
            <a:off x="1094250" y="3380900"/>
            <a:ext cx="2167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30" name="Google Shape;630;p25"/>
          <p:cNvSpPr txBox="1"/>
          <p:nvPr>
            <p:ph idx="13" type="subTitle"/>
          </p:nvPr>
        </p:nvSpPr>
        <p:spPr>
          <a:xfrm>
            <a:off x="3488100" y="3380900"/>
            <a:ext cx="2167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31" name="Google Shape;631;p25"/>
          <p:cNvSpPr txBox="1"/>
          <p:nvPr>
            <p:ph idx="14" type="subTitle"/>
          </p:nvPr>
        </p:nvSpPr>
        <p:spPr>
          <a:xfrm>
            <a:off x="5881950" y="2989363"/>
            <a:ext cx="2167800" cy="37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b="1" sz="2200">
                <a:solidFill>
                  <a:schemeClr val="accent2"/>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2" name="Google Shape;632;p25"/>
          <p:cNvSpPr txBox="1"/>
          <p:nvPr>
            <p:ph idx="15" type="subTitle"/>
          </p:nvPr>
        </p:nvSpPr>
        <p:spPr>
          <a:xfrm>
            <a:off x="5881950" y="3380900"/>
            <a:ext cx="2167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6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633" name="Shape 633"/>
        <p:cNvGrpSpPr/>
        <p:nvPr/>
      </p:nvGrpSpPr>
      <p:grpSpPr>
        <a:xfrm>
          <a:off x="0" y="0"/>
          <a:ext cx="0" cy="0"/>
          <a:chOff x="0" y="0"/>
          <a:chExt cx="0" cy="0"/>
        </a:xfrm>
      </p:grpSpPr>
      <p:sp>
        <p:nvSpPr>
          <p:cNvPr id="634" name="Google Shape;634;p26"/>
          <p:cNvSpPr/>
          <p:nvPr/>
        </p:nvSpPr>
        <p:spPr>
          <a:xfrm flipH="1" rot="-8234214">
            <a:off x="6462164" y="-167221"/>
            <a:ext cx="4162685" cy="2560997"/>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6"/>
          <p:cNvSpPr/>
          <p:nvPr/>
        </p:nvSpPr>
        <p:spPr>
          <a:xfrm rot="672094">
            <a:off x="-1833836" y="1849763"/>
            <a:ext cx="4680680" cy="4251900"/>
          </a:xfrm>
          <a:custGeom>
            <a:rect b="b" l="l" r="r" t="t"/>
            <a:pathLst>
              <a:path extrusionOk="0" h="59210" w="65181">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6"/>
          <p:cNvSpPr/>
          <p:nvPr/>
        </p:nvSpPr>
        <p:spPr>
          <a:xfrm>
            <a:off x="8042975" y="3533675"/>
            <a:ext cx="775608" cy="1012954"/>
          </a:xfrm>
          <a:custGeom>
            <a:rect b="b" l="l" r="r" t="t"/>
            <a:pathLst>
              <a:path extrusionOk="0" h="22564" w="17277">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rgbClr val="A0A2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6"/>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2">
    <p:spTree>
      <p:nvGrpSpPr>
        <p:cNvPr id="638" name="Shape 638"/>
        <p:cNvGrpSpPr/>
        <p:nvPr/>
      </p:nvGrpSpPr>
      <p:grpSpPr>
        <a:xfrm>
          <a:off x="0" y="0"/>
          <a:ext cx="0" cy="0"/>
          <a:chOff x="0" y="0"/>
          <a:chExt cx="0" cy="0"/>
        </a:xfrm>
      </p:grpSpPr>
      <p:sp>
        <p:nvSpPr>
          <p:cNvPr id="639" name="Google Shape;639;p27"/>
          <p:cNvSpPr/>
          <p:nvPr/>
        </p:nvSpPr>
        <p:spPr>
          <a:xfrm flipH="1" rot="-2505069">
            <a:off x="6267646" y="1159768"/>
            <a:ext cx="4436783" cy="3714225"/>
          </a:xfrm>
          <a:custGeom>
            <a:rect b="b" l="l" r="r" t="t"/>
            <a:pathLst>
              <a:path extrusionOk="0" h="52038" w="61178">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7"/>
          <p:cNvSpPr/>
          <p:nvPr/>
        </p:nvSpPr>
        <p:spPr>
          <a:xfrm rot="3781174">
            <a:off x="-1644519" y="1806437"/>
            <a:ext cx="4267951" cy="2625760"/>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1" name="Google Shape;641;p27"/>
          <p:cNvGrpSpPr/>
          <p:nvPr/>
        </p:nvGrpSpPr>
        <p:grpSpPr>
          <a:xfrm flipH="1" rot="10800000">
            <a:off x="566191" y="1712532"/>
            <a:ext cx="1696762" cy="1688828"/>
            <a:chOff x="2414491" y="671177"/>
            <a:chExt cx="1830972" cy="1822411"/>
          </a:xfrm>
        </p:grpSpPr>
        <p:sp>
          <p:nvSpPr>
            <p:cNvPr id="642" name="Google Shape;642;p27"/>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7"/>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7"/>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7"/>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7"/>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7"/>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7"/>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7"/>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7"/>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7"/>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7"/>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7"/>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7"/>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7"/>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7"/>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7"/>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7"/>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7"/>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7"/>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7"/>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7"/>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7"/>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7"/>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7"/>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7"/>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7"/>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7"/>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7"/>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7"/>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7"/>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7"/>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7"/>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7"/>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7"/>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6" name="Google Shape;676;p27"/>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4">
    <p:spTree>
      <p:nvGrpSpPr>
        <p:cNvPr id="677" name="Shape 677"/>
        <p:cNvGrpSpPr/>
        <p:nvPr/>
      </p:nvGrpSpPr>
      <p:grpSpPr>
        <a:xfrm>
          <a:off x="0" y="0"/>
          <a:ext cx="0" cy="0"/>
          <a:chOff x="0" y="0"/>
          <a:chExt cx="0" cy="0"/>
        </a:xfrm>
      </p:grpSpPr>
      <p:sp>
        <p:nvSpPr>
          <p:cNvPr id="678" name="Google Shape;678;p28"/>
          <p:cNvSpPr/>
          <p:nvPr/>
        </p:nvSpPr>
        <p:spPr>
          <a:xfrm rot="5400000">
            <a:off x="-897085" y="455393"/>
            <a:ext cx="4906632" cy="4469596"/>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8"/>
          <p:cNvSpPr/>
          <p:nvPr/>
        </p:nvSpPr>
        <p:spPr>
          <a:xfrm rot="4271990">
            <a:off x="6861805" y="3034227"/>
            <a:ext cx="3403945" cy="3389831"/>
          </a:xfrm>
          <a:custGeom>
            <a:rect b="b" l="l" r="r" t="t"/>
            <a:pathLst>
              <a:path extrusionOk="0" h="48035" w="48235">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8"/>
          <p:cNvSpPr/>
          <p:nvPr/>
        </p:nvSpPr>
        <p:spPr>
          <a:xfrm>
            <a:off x="7014776" y="357427"/>
            <a:ext cx="801658" cy="707098"/>
          </a:xfrm>
          <a:custGeom>
            <a:rect b="b" l="l" r="r" t="t"/>
            <a:pathLst>
              <a:path extrusionOk="0" h="12066" w="13679">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8"/>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5">
    <p:spTree>
      <p:nvGrpSpPr>
        <p:cNvPr id="682" name="Shape 682"/>
        <p:cNvGrpSpPr/>
        <p:nvPr/>
      </p:nvGrpSpPr>
      <p:grpSpPr>
        <a:xfrm>
          <a:off x="0" y="0"/>
          <a:ext cx="0" cy="0"/>
          <a:chOff x="0" y="0"/>
          <a:chExt cx="0" cy="0"/>
        </a:xfrm>
      </p:grpSpPr>
      <p:sp>
        <p:nvSpPr>
          <p:cNvPr id="683" name="Google Shape;683;p29"/>
          <p:cNvSpPr/>
          <p:nvPr/>
        </p:nvSpPr>
        <p:spPr>
          <a:xfrm rot="8100090">
            <a:off x="-1277624" y="-498533"/>
            <a:ext cx="4047120" cy="2489963"/>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9"/>
          <p:cNvSpPr/>
          <p:nvPr/>
        </p:nvSpPr>
        <p:spPr>
          <a:xfrm flipH="1" rot="-2262480">
            <a:off x="5470609" y="3669962"/>
            <a:ext cx="4913469" cy="3022900"/>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9"/>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86" name="Google Shape;686;p29"/>
          <p:cNvSpPr/>
          <p:nvPr/>
        </p:nvSpPr>
        <p:spPr>
          <a:xfrm rot="-7977666">
            <a:off x="7581866" y="924182"/>
            <a:ext cx="1233331" cy="1183416"/>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16">
    <p:spTree>
      <p:nvGrpSpPr>
        <p:cNvPr id="687" name="Shape 687"/>
        <p:cNvGrpSpPr/>
        <p:nvPr/>
      </p:nvGrpSpPr>
      <p:grpSpPr>
        <a:xfrm>
          <a:off x="0" y="0"/>
          <a:ext cx="0" cy="0"/>
          <a:chOff x="0" y="0"/>
          <a:chExt cx="0" cy="0"/>
        </a:xfrm>
      </p:grpSpPr>
      <p:sp>
        <p:nvSpPr>
          <p:cNvPr id="688" name="Google Shape;688;p30"/>
          <p:cNvSpPr/>
          <p:nvPr/>
        </p:nvSpPr>
        <p:spPr>
          <a:xfrm rot="5575585">
            <a:off x="-1934287" y="-969252"/>
            <a:ext cx="4436755" cy="3714245"/>
          </a:xfrm>
          <a:custGeom>
            <a:rect b="b" l="l" r="r" t="t"/>
            <a:pathLst>
              <a:path extrusionOk="0" h="52038" w="61178">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0"/>
          <p:cNvSpPr/>
          <p:nvPr/>
        </p:nvSpPr>
        <p:spPr>
          <a:xfrm>
            <a:off x="4971452" y="887873"/>
            <a:ext cx="5492180" cy="3689245"/>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0"/>
          <p:cNvSpPr/>
          <p:nvPr/>
        </p:nvSpPr>
        <p:spPr>
          <a:xfrm rot="-7977666">
            <a:off x="3954029" y="4656032"/>
            <a:ext cx="1233331" cy="1183416"/>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0"/>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1" name="Shape 91"/>
        <p:cNvGrpSpPr/>
        <p:nvPr/>
      </p:nvGrpSpPr>
      <p:grpSpPr>
        <a:xfrm>
          <a:off x="0" y="0"/>
          <a:ext cx="0" cy="0"/>
          <a:chOff x="0" y="0"/>
          <a:chExt cx="0" cy="0"/>
        </a:xfrm>
      </p:grpSpPr>
      <p:sp>
        <p:nvSpPr>
          <p:cNvPr id="92" name="Google Shape;92;p4"/>
          <p:cNvSpPr/>
          <p:nvPr/>
        </p:nvSpPr>
        <p:spPr>
          <a:xfrm flipH="1" rot="-1762095">
            <a:off x="-645480" y="2383695"/>
            <a:ext cx="2540453" cy="3781447"/>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4"/>
          <p:cNvSpPr/>
          <p:nvPr/>
        </p:nvSpPr>
        <p:spPr>
          <a:xfrm>
            <a:off x="8139625" y="1901675"/>
            <a:ext cx="1844545" cy="1627040"/>
          </a:xfrm>
          <a:custGeom>
            <a:rect b="b" l="l" r="r" t="t"/>
            <a:pathLst>
              <a:path extrusionOk="0" h="12066" w="13679">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
          <p:cNvSpPr txBox="1"/>
          <p:nvPr>
            <p:ph idx="1" type="body"/>
          </p:nvPr>
        </p:nvSpPr>
        <p:spPr>
          <a:xfrm>
            <a:off x="713250" y="1152475"/>
            <a:ext cx="77175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accent1"/>
              </a:buClr>
              <a:buSzPts val="1200"/>
              <a:buAutoNum type="arabicPeriod"/>
              <a:defRPr sz="1200"/>
            </a:lvl1pPr>
            <a:lvl2pPr indent="-304800" lvl="1" marL="914400">
              <a:spcBef>
                <a:spcPts val="0"/>
              </a:spcBef>
              <a:spcAft>
                <a:spcPts val="0"/>
              </a:spcAft>
              <a:buClr>
                <a:srgbClr val="434343"/>
              </a:buClr>
              <a:buSzPts val="1200"/>
              <a:buFont typeface="Roboto Condensed Light"/>
              <a:buAutoNum type="alphaLcPeriod"/>
              <a:defRPr/>
            </a:lvl2pPr>
            <a:lvl3pPr indent="-304800" lvl="2" marL="1371600">
              <a:spcBef>
                <a:spcPts val="0"/>
              </a:spcBef>
              <a:spcAft>
                <a:spcPts val="0"/>
              </a:spcAft>
              <a:buClr>
                <a:srgbClr val="434343"/>
              </a:buClr>
              <a:buSzPts val="1200"/>
              <a:buFont typeface="Roboto Condensed Light"/>
              <a:buAutoNum type="romanLcPeriod"/>
              <a:defRPr/>
            </a:lvl3pPr>
            <a:lvl4pPr indent="-304800" lvl="3" marL="1828800">
              <a:spcBef>
                <a:spcPts val="0"/>
              </a:spcBef>
              <a:spcAft>
                <a:spcPts val="0"/>
              </a:spcAft>
              <a:buClr>
                <a:srgbClr val="434343"/>
              </a:buClr>
              <a:buSzPts val="1200"/>
              <a:buFont typeface="Roboto Condensed Light"/>
              <a:buAutoNum type="arabicPeriod"/>
              <a:defRPr/>
            </a:lvl4pPr>
            <a:lvl5pPr indent="-304800" lvl="4" marL="2286000">
              <a:spcBef>
                <a:spcPts val="0"/>
              </a:spcBef>
              <a:spcAft>
                <a:spcPts val="0"/>
              </a:spcAft>
              <a:buClr>
                <a:srgbClr val="434343"/>
              </a:buClr>
              <a:buSzPts val="1200"/>
              <a:buFont typeface="Roboto Condensed Light"/>
              <a:buAutoNum type="alphaLcPeriod"/>
              <a:defRPr/>
            </a:lvl5pPr>
            <a:lvl6pPr indent="-304800" lvl="5" marL="2743200">
              <a:spcBef>
                <a:spcPts val="0"/>
              </a:spcBef>
              <a:spcAft>
                <a:spcPts val="0"/>
              </a:spcAft>
              <a:buClr>
                <a:srgbClr val="434343"/>
              </a:buClr>
              <a:buSzPts val="1200"/>
              <a:buFont typeface="Roboto Condensed Light"/>
              <a:buAutoNum type="romanLcPeriod"/>
              <a:defRPr/>
            </a:lvl6pPr>
            <a:lvl7pPr indent="-304800" lvl="6" marL="3200400">
              <a:spcBef>
                <a:spcPts val="0"/>
              </a:spcBef>
              <a:spcAft>
                <a:spcPts val="0"/>
              </a:spcAft>
              <a:buClr>
                <a:srgbClr val="434343"/>
              </a:buClr>
              <a:buSzPts val="1200"/>
              <a:buFont typeface="Roboto Condensed Light"/>
              <a:buAutoNum type="arabicPeriod"/>
              <a:defRPr/>
            </a:lvl7pPr>
            <a:lvl8pPr indent="-304800" lvl="7" marL="3657600">
              <a:spcBef>
                <a:spcPts val="0"/>
              </a:spcBef>
              <a:spcAft>
                <a:spcPts val="0"/>
              </a:spcAft>
              <a:buClr>
                <a:srgbClr val="434343"/>
              </a:buClr>
              <a:buSzPts val="1200"/>
              <a:buFont typeface="Roboto Condensed Light"/>
              <a:buAutoNum type="alphaLcPeriod"/>
              <a:defRPr/>
            </a:lvl8pPr>
            <a:lvl9pPr indent="-304800" lvl="8" marL="4114800">
              <a:spcBef>
                <a:spcPts val="0"/>
              </a:spcBef>
              <a:spcAft>
                <a:spcPts val="0"/>
              </a:spcAft>
              <a:buClr>
                <a:srgbClr val="434343"/>
              </a:buClr>
              <a:buSzPts val="1200"/>
              <a:buFont typeface="Roboto Condensed Light"/>
              <a:buAutoNum type="romanLcPeriod"/>
              <a:defRPr/>
            </a:lvl9pPr>
          </a:lstStyle>
          <a:p/>
        </p:txBody>
      </p:sp>
      <p:sp>
        <p:nvSpPr>
          <p:cNvPr id="95" name="Google Shape;95;p4"/>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18">
    <p:spTree>
      <p:nvGrpSpPr>
        <p:cNvPr id="692" name="Shape 692"/>
        <p:cNvGrpSpPr/>
        <p:nvPr/>
      </p:nvGrpSpPr>
      <p:grpSpPr>
        <a:xfrm>
          <a:off x="0" y="0"/>
          <a:ext cx="0" cy="0"/>
          <a:chOff x="0" y="0"/>
          <a:chExt cx="0" cy="0"/>
        </a:xfrm>
      </p:grpSpPr>
      <p:sp>
        <p:nvSpPr>
          <p:cNvPr id="693" name="Google Shape;693;p31"/>
          <p:cNvSpPr/>
          <p:nvPr/>
        </p:nvSpPr>
        <p:spPr>
          <a:xfrm flipH="1" rot="912733">
            <a:off x="-1572654" y="597947"/>
            <a:ext cx="3253667" cy="5480823"/>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rgbClr val="A0A2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1"/>
          <p:cNvSpPr/>
          <p:nvPr/>
        </p:nvSpPr>
        <p:spPr>
          <a:xfrm rot="-482288">
            <a:off x="6784912" y="-733687"/>
            <a:ext cx="3654738" cy="3639584"/>
          </a:xfrm>
          <a:custGeom>
            <a:rect b="b" l="l" r="r" t="t"/>
            <a:pathLst>
              <a:path extrusionOk="0" h="48035" w="48235">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1"/>
          <p:cNvSpPr/>
          <p:nvPr/>
        </p:nvSpPr>
        <p:spPr>
          <a:xfrm rot="3320924">
            <a:off x="8443534" y="3822428"/>
            <a:ext cx="1269688" cy="1658230"/>
          </a:xfrm>
          <a:custGeom>
            <a:rect b="b" l="l" r="r" t="t"/>
            <a:pathLst>
              <a:path extrusionOk="0" h="22564" w="17277">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1"/>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20">
    <p:spTree>
      <p:nvGrpSpPr>
        <p:cNvPr id="697" name="Shape 697"/>
        <p:cNvGrpSpPr/>
        <p:nvPr/>
      </p:nvGrpSpPr>
      <p:grpSpPr>
        <a:xfrm>
          <a:off x="0" y="0"/>
          <a:ext cx="0" cy="0"/>
          <a:chOff x="0" y="0"/>
          <a:chExt cx="0" cy="0"/>
        </a:xfrm>
      </p:grpSpPr>
      <p:sp>
        <p:nvSpPr>
          <p:cNvPr id="698" name="Google Shape;698;p32"/>
          <p:cNvSpPr/>
          <p:nvPr/>
        </p:nvSpPr>
        <p:spPr>
          <a:xfrm rot="-5620610">
            <a:off x="8235762" y="2503251"/>
            <a:ext cx="3242370" cy="3111144"/>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2"/>
          <p:cNvSpPr/>
          <p:nvPr/>
        </p:nvSpPr>
        <p:spPr>
          <a:xfrm flipH="1" rot="-595142">
            <a:off x="-1233073" y="-485172"/>
            <a:ext cx="3397327" cy="3383240"/>
          </a:xfrm>
          <a:custGeom>
            <a:rect b="b" l="l" r="r" t="t"/>
            <a:pathLst>
              <a:path extrusionOk="0" h="48035" w="48235">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2"/>
          <p:cNvSpPr/>
          <p:nvPr/>
        </p:nvSpPr>
        <p:spPr>
          <a:xfrm rot="-7977683">
            <a:off x="6409699" y="-292300"/>
            <a:ext cx="1554661" cy="1491741"/>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2"/>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21">
    <p:spTree>
      <p:nvGrpSpPr>
        <p:cNvPr id="702" name="Shape 702"/>
        <p:cNvGrpSpPr/>
        <p:nvPr/>
      </p:nvGrpSpPr>
      <p:grpSpPr>
        <a:xfrm>
          <a:off x="0" y="0"/>
          <a:ext cx="0" cy="0"/>
          <a:chOff x="0" y="0"/>
          <a:chExt cx="0" cy="0"/>
        </a:xfrm>
      </p:grpSpPr>
      <p:sp>
        <p:nvSpPr>
          <p:cNvPr id="703" name="Google Shape;703;p33"/>
          <p:cNvSpPr/>
          <p:nvPr/>
        </p:nvSpPr>
        <p:spPr>
          <a:xfrm flipH="1" rot="-5400000">
            <a:off x="5697375" y="631183"/>
            <a:ext cx="4913539" cy="3022943"/>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3"/>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705" name="Google Shape;705;p33"/>
          <p:cNvGrpSpPr/>
          <p:nvPr/>
        </p:nvGrpSpPr>
        <p:grpSpPr>
          <a:xfrm flipH="1" rot="10800000">
            <a:off x="-776141" y="2015093"/>
            <a:ext cx="2087674" cy="2077913"/>
            <a:chOff x="2414491" y="671177"/>
            <a:chExt cx="1830972" cy="1822411"/>
          </a:xfrm>
        </p:grpSpPr>
        <p:sp>
          <p:nvSpPr>
            <p:cNvPr id="706" name="Google Shape;706;p33"/>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3"/>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3"/>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3"/>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3"/>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3"/>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3"/>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3"/>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3"/>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3"/>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3"/>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3"/>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3"/>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3"/>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3"/>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3"/>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3"/>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3"/>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3"/>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3"/>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3"/>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3"/>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3"/>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3"/>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3"/>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3"/>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3"/>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3"/>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3"/>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3"/>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3"/>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3"/>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3"/>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3"/>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6">
    <p:spTree>
      <p:nvGrpSpPr>
        <p:cNvPr id="740" name="Shape 740"/>
        <p:cNvGrpSpPr/>
        <p:nvPr/>
      </p:nvGrpSpPr>
      <p:grpSpPr>
        <a:xfrm>
          <a:off x="0" y="0"/>
          <a:ext cx="0" cy="0"/>
          <a:chOff x="0" y="0"/>
          <a:chExt cx="0" cy="0"/>
        </a:xfrm>
      </p:grpSpPr>
      <p:sp>
        <p:nvSpPr>
          <p:cNvPr id="741" name="Google Shape;741;p34"/>
          <p:cNvSpPr/>
          <p:nvPr/>
        </p:nvSpPr>
        <p:spPr>
          <a:xfrm rot="-2187687">
            <a:off x="6997415" y="2824325"/>
            <a:ext cx="1938838" cy="3305612"/>
          </a:xfrm>
          <a:custGeom>
            <a:rect b="b" l="l" r="r" t="t"/>
            <a:pathLst>
              <a:path extrusionOk="0" h="32752" w="1921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4"/>
          <p:cNvSpPr/>
          <p:nvPr/>
        </p:nvSpPr>
        <p:spPr>
          <a:xfrm rot="1855510">
            <a:off x="2523490" y="193756"/>
            <a:ext cx="4979106" cy="4104445"/>
          </a:xfrm>
          <a:custGeom>
            <a:rect b="b" l="l" r="r" t="t"/>
            <a:pathLst>
              <a:path extrusionOk="0" h="48836" w="59243">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4"/>
          <p:cNvSpPr/>
          <p:nvPr/>
        </p:nvSpPr>
        <p:spPr>
          <a:xfrm flipH="1" rot="10800000">
            <a:off x="242450" y="2888462"/>
            <a:ext cx="1774800" cy="17748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4" name="Google Shape;744;p34"/>
          <p:cNvGrpSpPr/>
          <p:nvPr/>
        </p:nvGrpSpPr>
        <p:grpSpPr>
          <a:xfrm flipH="1" rot="10800000">
            <a:off x="955516" y="2266845"/>
            <a:ext cx="1696762" cy="1688828"/>
            <a:chOff x="2414491" y="671177"/>
            <a:chExt cx="1830972" cy="1822411"/>
          </a:xfrm>
        </p:grpSpPr>
        <p:sp>
          <p:nvSpPr>
            <p:cNvPr id="745" name="Google Shape;745;p34"/>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4"/>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4"/>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4"/>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4"/>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4"/>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4"/>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4"/>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4"/>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4"/>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4"/>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4"/>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4"/>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4"/>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4"/>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4"/>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4"/>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4"/>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4"/>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4"/>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4"/>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4"/>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4"/>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4"/>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4"/>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4"/>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4"/>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4"/>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4"/>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4"/>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34"/>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4"/>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4"/>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34"/>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9" name="Google Shape;779;p34"/>
          <p:cNvSpPr/>
          <p:nvPr/>
        </p:nvSpPr>
        <p:spPr>
          <a:xfrm rot="-7977683">
            <a:off x="6033949" y="548625"/>
            <a:ext cx="1554661" cy="1491741"/>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4">
            <a:hlinkClick/>
          </p:cNvPr>
          <p:cNvSpPr txBox="1"/>
          <p:nvPr>
            <p:ph type="title"/>
          </p:nvPr>
        </p:nvSpPr>
        <p:spPr>
          <a:xfrm>
            <a:off x="2019300" y="1960425"/>
            <a:ext cx="5105400" cy="1213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4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81" name="Google Shape;781;p34"/>
          <p:cNvSpPr txBox="1"/>
          <p:nvPr>
            <p:ph hasCustomPrompt="1" idx="2" type="title"/>
          </p:nvPr>
        </p:nvSpPr>
        <p:spPr>
          <a:xfrm>
            <a:off x="2019300" y="914400"/>
            <a:ext cx="5105400" cy="1213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5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8">
    <p:spTree>
      <p:nvGrpSpPr>
        <p:cNvPr id="782" name="Shape 782"/>
        <p:cNvGrpSpPr/>
        <p:nvPr/>
      </p:nvGrpSpPr>
      <p:grpSpPr>
        <a:xfrm>
          <a:off x="0" y="0"/>
          <a:ext cx="0" cy="0"/>
          <a:chOff x="0" y="0"/>
          <a:chExt cx="0" cy="0"/>
        </a:xfrm>
      </p:grpSpPr>
      <p:sp>
        <p:nvSpPr>
          <p:cNvPr id="783" name="Google Shape;783;p35"/>
          <p:cNvSpPr/>
          <p:nvPr/>
        </p:nvSpPr>
        <p:spPr>
          <a:xfrm rot="-7977683">
            <a:off x="1484724" y="1516400"/>
            <a:ext cx="1554661" cy="1491741"/>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5"/>
          <p:cNvSpPr/>
          <p:nvPr/>
        </p:nvSpPr>
        <p:spPr>
          <a:xfrm flipH="1" rot="288619">
            <a:off x="-1415244" y="1158707"/>
            <a:ext cx="4829256" cy="4940052"/>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5"/>
          <p:cNvSpPr/>
          <p:nvPr/>
        </p:nvSpPr>
        <p:spPr>
          <a:xfrm rot="-8533595">
            <a:off x="7105388" y="-706575"/>
            <a:ext cx="1938828" cy="3305595"/>
          </a:xfrm>
          <a:custGeom>
            <a:rect b="b" l="l" r="r" t="t"/>
            <a:pathLst>
              <a:path extrusionOk="0" h="32752" w="1921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5"/>
          <p:cNvSpPr/>
          <p:nvPr/>
        </p:nvSpPr>
        <p:spPr>
          <a:xfrm>
            <a:off x="6970750" y="2154714"/>
            <a:ext cx="1460036" cy="1906827"/>
          </a:xfrm>
          <a:custGeom>
            <a:rect b="b" l="l" r="r" t="t"/>
            <a:pathLst>
              <a:path extrusionOk="0" h="22564" w="17277">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7" name="Google Shape;787;p35"/>
          <p:cNvGrpSpPr/>
          <p:nvPr/>
        </p:nvGrpSpPr>
        <p:grpSpPr>
          <a:xfrm>
            <a:off x="6247704" y="2777002"/>
            <a:ext cx="1830972" cy="1822411"/>
            <a:chOff x="2414491" y="671177"/>
            <a:chExt cx="1830972" cy="1822411"/>
          </a:xfrm>
        </p:grpSpPr>
        <p:sp>
          <p:nvSpPr>
            <p:cNvPr id="788" name="Google Shape;788;p35"/>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5"/>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5"/>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5"/>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5"/>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35"/>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35"/>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5"/>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5"/>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5"/>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5"/>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5"/>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5"/>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5"/>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5"/>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5"/>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5"/>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5"/>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5"/>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5"/>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5"/>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5"/>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5"/>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5"/>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5"/>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5"/>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5"/>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5"/>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5"/>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35"/>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5"/>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5"/>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5"/>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5"/>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2" name="Google Shape;822;p35">
            <a:hlinkClick/>
          </p:cNvPr>
          <p:cNvSpPr txBox="1"/>
          <p:nvPr>
            <p:ph type="title"/>
          </p:nvPr>
        </p:nvSpPr>
        <p:spPr>
          <a:xfrm>
            <a:off x="2019300" y="1960425"/>
            <a:ext cx="5105400" cy="1213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4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23" name="Google Shape;823;p35"/>
          <p:cNvSpPr txBox="1"/>
          <p:nvPr>
            <p:ph hasCustomPrompt="1" idx="2" type="title"/>
          </p:nvPr>
        </p:nvSpPr>
        <p:spPr>
          <a:xfrm>
            <a:off x="2019300" y="914400"/>
            <a:ext cx="5105400" cy="1213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5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13">
    <p:spTree>
      <p:nvGrpSpPr>
        <p:cNvPr id="824" name="Shape 824"/>
        <p:cNvGrpSpPr/>
        <p:nvPr/>
      </p:nvGrpSpPr>
      <p:grpSpPr>
        <a:xfrm>
          <a:off x="0" y="0"/>
          <a:ext cx="0" cy="0"/>
          <a:chOff x="0" y="0"/>
          <a:chExt cx="0" cy="0"/>
        </a:xfrm>
      </p:grpSpPr>
      <p:sp>
        <p:nvSpPr>
          <p:cNvPr id="825" name="Google Shape;825;p36"/>
          <p:cNvSpPr/>
          <p:nvPr/>
        </p:nvSpPr>
        <p:spPr>
          <a:xfrm rot="-5716269">
            <a:off x="3090772" y="121523"/>
            <a:ext cx="3242308" cy="5108995"/>
          </a:xfrm>
          <a:custGeom>
            <a:rect b="b" l="l" r="r" t="t"/>
            <a:pathLst>
              <a:path extrusionOk="0" h="83294" w="72386">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6" name="Google Shape;826;p36"/>
          <p:cNvGrpSpPr/>
          <p:nvPr/>
        </p:nvGrpSpPr>
        <p:grpSpPr>
          <a:xfrm flipH="1">
            <a:off x="6918862" y="-84862"/>
            <a:ext cx="2277317" cy="5304377"/>
            <a:chOff x="224725" y="566950"/>
            <a:chExt cx="1850875" cy="4311100"/>
          </a:xfrm>
        </p:grpSpPr>
        <p:sp>
          <p:nvSpPr>
            <p:cNvPr id="827" name="Google Shape;827;p36"/>
            <p:cNvSpPr/>
            <p:nvPr/>
          </p:nvSpPr>
          <p:spPr>
            <a:xfrm>
              <a:off x="1914975" y="566950"/>
              <a:ext cx="160625" cy="2033000"/>
            </a:xfrm>
            <a:custGeom>
              <a:rect b="b" l="l" r="r" t="t"/>
              <a:pathLst>
                <a:path extrusionOk="0" h="81320" w="6425">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6"/>
            <p:cNvSpPr/>
            <p:nvPr/>
          </p:nvSpPr>
          <p:spPr>
            <a:xfrm>
              <a:off x="1761075" y="818875"/>
              <a:ext cx="160625" cy="2032875"/>
            </a:xfrm>
            <a:custGeom>
              <a:rect b="b" l="l" r="r" t="t"/>
              <a:pathLst>
                <a:path extrusionOk="0" h="81315" w="6425">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6"/>
            <p:cNvSpPr/>
            <p:nvPr/>
          </p:nvSpPr>
          <p:spPr>
            <a:xfrm>
              <a:off x="1607850" y="566950"/>
              <a:ext cx="159950" cy="2033000"/>
            </a:xfrm>
            <a:custGeom>
              <a:rect b="b" l="l" r="r" t="t"/>
              <a:pathLst>
                <a:path extrusionOk="0" h="81320" w="6398">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6"/>
            <p:cNvSpPr/>
            <p:nvPr/>
          </p:nvSpPr>
          <p:spPr>
            <a:xfrm>
              <a:off x="1453950" y="818875"/>
              <a:ext cx="160600" cy="2032875"/>
            </a:xfrm>
            <a:custGeom>
              <a:rect b="b" l="l" r="r" t="t"/>
              <a:pathLst>
                <a:path extrusionOk="0" h="81315" w="6424">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6"/>
            <p:cNvSpPr/>
            <p:nvPr/>
          </p:nvSpPr>
          <p:spPr>
            <a:xfrm>
              <a:off x="1300050" y="566950"/>
              <a:ext cx="160600" cy="2033000"/>
            </a:xfrm>
            <a:custGeom>
              <a:rect b="b" l="l" r="r" t="t"/>
              <a:pathLst>
                <a:path extrusionOk="0" h="81320" w="6424">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6"/>
            <p:cNvSpPr/>
            <p:nvPr/>
          </p:nvSpPr>
          <p:spPr>
            <a:xfrm>
              <a:off x="1146800" y="818875"/>
              <a:ext cx="159950" cy="2032875"/>
            </a:xfrm>
            <a:custGeom>
              <a:rect b="b" l="l" r="r" t="t"/>
              <a:pathLst>
                <a:path extrusionOk="0" h="81315" w="6398">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6"/>
            <p:cNvSpPr/>
            <p:nvPr/>
          </p:nvSpPr>
          <p:spPr>
            <a:xfrm>
              <a:off x="992900" y="566950"/>
              <a:ext cx="160625" cy="2033000"/>
            </a:xfrm>
            <a:custGeom>
              <a:rect b="b" l="l" r="r" t="t"/>
              <a:pathLst>
                <a:path extrusionOk="0" h="81320" w="6425">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6"/>
            <p:cNvSpPr/>
            <p:nvPr/>
          </p:nvSpPr>
          <p:spPr>
            <a:xfrm>
              <a:off x="839675" y="818875"/>
              <a:ext cx="159950" cy="2032875"/>
            </a:xfrm>
            <a:custGeom>
              <a:rect b="b" l="l" r="r" t="t"/>
              <a:pathLst>
                <a:path extrusionOk="0" h="81315" w="6398">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6"/>
            <p:cNvSpPr/>
            <p:nvPr/>
          </p:nvSpPr>
          <p:spPr>
            <a:xfrm>
              <a:off x="685775" y="566950"/>
              <a:ext cx="159950" cy="2033000"/>
            </a:xfrm>
            <a:custGeom>
              <a:rect b="b" l="l" r="r" t="t"/>
              <a:pathLst>
                <a:path extrusionOk="0" h="81320" w="6398">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6"/>
            <p:cNvSpPr/>
            <p:nvPr/>
          </p:nvSpPr>
          <p:spPr>
            <a:xfrm>
              <a:off x="531875" y="818875"/>
              <a:ext cx="160600" cy="2032875"/>
            </a:xfrm>
            <a:custGeom>
              <a:rect b="b" l="l" r="r" t="t"/>
              <a:pathLst>
                <a:path extrusionOk="0" h="81315" w="6424">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6"/>
            <p:cNvSpPr/>
            <p:nvPr/>
          </p:nvSpPr>
          <p:spPr>
            <a:xfrm>
              <a:off x="378625" y="566950"/>
              <a:ext cx="159950" cy="2033000"/>
            </a:xfrm>
            <a:custGeom>
              <a:rect b="b" l="l" r="r" t="t"/>
              <a:pathLst>
                <a:path extrusionOk="0" h="81320" w="6398">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6"/>
            <p:cNvSpPr/>
            <p:nvPr/>
          </p:nvSpPr>
          <p:spPr>
            <a:xfrm>
              <a:off x="224725" y="818875"/>
              <a:ext cx="159950" cy="2032875"/>
            </a:xfrm>
            <a:custGeom>
              <a:rect b="b" l="l" r="r" t="t"/>
              <a:pathLst>
                <a:path extrusionOk="0" h="81315" w="6398">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36"/>
            <p:cNvSpPr/>
            <p:nvPr/>
          </p:nvSpPr>
          <p:spPr>
            <a:xfrm>
              <a:off x="1914975" y="2593575"/>
              <a:ext cx="160625" cy="2032875"/>
            </a:xfrm>
            <a:custGeom>
              <a:rect b="b" l="l" r="r" t="t"/>
              <a:pathLst>
                <a:path extrusionOk="0" h="81315" w="6425">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6"/>
            <p:cNvSpPr/>
            <p:nvPr/>
          </p:nvSpPr>
          <p:spPr>
            <a:xfrm>
              <a:off x="1761075" y="2845375"/>
              <a:ext cx="160625" cy="2032675"/>
            </a:xfrm>
            <a:custGeom>
              <a:rect b="b" l="l" r="r" t="t"/>
              <a:pathLst>
                <a:path extrusionOk="0" h="81307" w="6425">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6"/>
            <p:cNvSpPr/>
            <p:nvPr/>
          </p:nvSpPr>
          <p:spPr>
            <a:xfrm>
              <a:off x="1607850" y="2593575"/>
              <a:ext cx="159950" cy="2032875"/>
            </a:xfrm>
            <a:custGeom>
              <a:rect b="b" l="l" r="r" t="t"/>
              <a:pathLst>
                <a:path extrusionOk="0" h="81315" w="6398">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6"/>
            <p:cNvSpPr/>
            <p:nvPr/>
          </p:nvSpPr>
          <p:spPr>
            <a:xfrm>
              <a:off x="1453950" y="2845375"/>
              <a:ext cx="160600" cy="2032675"/>
            </a:xfrm>
            <a:custGeom>
              <a:rect b="b" l="l" r="r" t="t"/>
              <a:pathLst>
                <a:path extrusionOk="0" h="81307" w="6424">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6"/>
            <p:cNvSpPr/>
            <p:nvPr/>
          </p:nvSpPr>
          <p:spPr>
            <a:xfrm>
              <a:off x="1300050" y="2593575"/>
              <a:ext cx="160600" cy="2032875"/>
            </a:xfrm>
            <a:custGeom>
              <a:rect b="b" l="l" r="r" t="t"/>
              <a:pathLst>
                <a:path extrusionOk="0" h="81315" w="6424">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6"/>
            <p:cNvSpPr/>
            <p:nvPr/>
          </p:nvSpPr>
          <p:spPr>
            <a:xfrm>
              <a:off x="1146800" y="2845375"/>
              <a:ext cx="159950" cy="2032675"/>
            </a:xfrm>
            <a:custGeom>
              <a:rect b="b" l="l" r="r" t="t"/>
              <a:pathLst>
                <a:path extrusionOk="0" h="81307" w="6398">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6"/>
            <p:cNvSpPr/>
            <p:nvPr/>
          </p:nvSpPr>
          <p:spPr>
            <a:xfrm>
              <a:off x="992900" y="2593575"/>
              <a:ext cx="160625" cy="2032875"/>
            </a:xfrm>
            <a:custGeom>
              <a:rect b="b" l="l" r="r" t="t"/>
              <a:pathLst>
                <a:path extrusionOk="0" h="81315" w="6425">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6"/>
            <p:cNvSpPr/>
            <p:nvPr/>
          </p:nvSpPr>
          <p:spPr>
            <a:xfrm>
              <a:off x="839675" y="2845375"/>
              <a:ext cx="159950" cy="2032675"/>
            </a:xfrm>
            <a:custGeom>
              <a:rect b="b" l="l" r="r" t="t"/>
              <a:pathLst>
                <a:path extrusionOk="0" h="81307" w="6398">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36"/>
            <p:cNvSpPr/>
            <p:nvPr/>
          </p:nvSpPr>
          <p:spPr>
            <a:xfrm>
              <a:off x="685775" y="2593575"/>
              <a:ext cx="159950" cy="2032875"/>
            </a:xfrm>
            <a:custGeom>
              <a:rect b="b" l="l" r="r" t="t"/>
              <a:pathLst>
                <a:path extrusionOk="0" h="81315" w="6398">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6"/>
            <p:cNvSpPr/>
            <p:nvPr/>
          </p:nvSpPr>
          <p:spPr>
            <a:xfrm>
              <a:off x="531875" y="2845375"/>
              <a:ext cx="160600" cy="2032675"/>
            </a:xfrm>
            <a:custGeom>
              <a:rect b="b" l="l" r="r" t="t"/>
              <a:pathLst>
                <a:path extrusionOk="0" h="81307" w="6424">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6"/>
            <p:cNvSpPr/>
            <p:nvPr/>
          </p:nvSpPr>
          <p:spPr>
            <a:xfrm>
              <a:off x="378625" y="2593575"/>
              <a:ext cx="159950" cy="2032875"/>
            </a:xfrm>
            <a:custGeom>
              <a:rect b="b" l="l" r="r" t="t"/>
              <a:pathLst>
                <a:path extrusionOk="0" h="81315" w="6398">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6"/>
            <p:cNvSpPr/>
            <p:nvPr/>
          </p:nvSpPr>
          <p:spPr>
            <a:xfrm>
              <a:off x="224725" y="2845375"/>
              <a:ext cx="159950" cy="2032675"/>
            </a:xfrm>
            <a:custGeom>
              <a:rect b="b" l="l" r="r" t="t"/>
              <a:pathLst>
                <a:path extrusionOk="0" h="81307" w="6398">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1" name="Google Shape;851;p36">
            <a:hlinkClick/>
          </p:cNvPr>
          <p:cNvSpPr txBox="1"/>
          <p:nvPr>
            <p:ph type="title"/>
          </p:nvPr>
        </p:nvSpPr>
        <p:spPr>
          <a:xfrm>
            <a:off x="2019300" y="1960425"/>
            <a:ext cx="5105400" cy="1213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4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52" name="Google Shape;852;p36"/>
          <p:cNvSpPr txBox="1"/>
          <p:nvPr>
            <p:ph hasCustomPrompt="1" idx="2" type="title"/>
          </p:nvPr>
        </p:nvSpPr>
        <p:spPr>
          <a:xfrm>
            <a:off x="2020824" y="918450"/>
            <a:ext cx="5105400" cy="1213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5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53" name="Google Shape;853;p36"/>
          <p:cNvSpPr/>
          <p:nvPr/>
        </p:nvSpPr>
        <p:spPr>
          <a:xfrm flipH="1">
            <a:off x="6154471" y="760963"/>
            <a:ext cx="1269687" cy="1658228"/>
          </a:xfrm>
          <a:custGeom>
            <a:rect b="b" l="l" r="r" t="t"/>
            <a:pathLst>
              <a:path extrusionOk="0" h="22564" w="17277">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rgbClr val="A0A2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6"/>
          <p:cNvSpPr/>
          <p:nvPr/>
        </p:nvSpPr>
        <p:spPr>
          <a:xfrm flipH="1">
            <a:off x="736534" y="1655532"/>
            <a:ext cx="1774800" cy="17748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5" name="Google Shape;855;p36"/>
          <p:cNvGrpSpPr/>
          <p:nvPr/>
        </p:nvGrpSpPr>
        <p:grpSpPr>
          <a:xfrm flipH="1">
            <a:off x="101505" y="2363121"/>
            <a:ext cx="1696762" cy="1688828"/>
            <a:chOff x="2414491" y="671177"/>
            <a:chExt cx="1830972" cy="1822411"/>
          </a:xfrm>
        </p:grpSpPr>
        <p:sp>
          <p:nvSpPr>
            <p:cNvPr id="856" name="Google Shape;856;p36"/>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6"/>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6"/>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36"/>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6"/>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6"/>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6"/>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36"/>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36"/>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6"/>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36"/>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36"/>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6"/>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6"/>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6"/>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36"/>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36"/>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6"/>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6"/>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6"/>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6"/>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6"/>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6"/>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6"/>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6"/>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6"/>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6"/>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6"/>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6"/>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6"/>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6"/>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6"/>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6"/>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36"/>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17">
    <p:spTree>
      <p:nvGrpSpPr>
        <p:cNvPr id="890" name="Shape 890"/>
        <p:cNvGrpSpPr/>
        <p:nvPr/>
      </p:nvGrpSpPr>
      <p:grpSpPr>
        <a:xfrm>
          <a:off x="0" y="0"/>
          <a:ext cx="0" cy="0"/>
          <a:chOff x="0" y="0"/>
          <a:chExt cx="0" cy="0"/>
        </a:xfrm>
      </p:grpSpPr>
      <p:sp>
        <p:nvSpPr>
          <p:cNvPr id="891" name="Google Shape;891;p37"/>
          <p:cNvSpPr/>
          <p:nvPr/>
        </p:nvSpPr>
        <p:spPr>
          <a:xfrm>
            <a:off x="6379125" y="3295174"/>
            <a:ext cx="1436700" cy="14367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37"/>
          <p:cNvSpPr/>
          <p:nvPr/>
        </p:nvSpPr>
        <p:spPr>
          <a:xfrm rot="3781224">
            <a:off x="-1829431" y="2502688"/>
            <a:ext cx="6147391" cy="3782042"/>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37"/>
          <p:cNvSpPr/>
          <p:nvPr/>
        </p:nvSpPr>
        <p:spPr>
          <a:xfrm flipH="1" rot="-1693254">
            <a:off x="7048898" y="1570932"/>
            <a:ext cx="2436429" cy="4153979"/>
          </a:xfrm>
          <a:custGeom>
            <a:rect b="b" l="l" r="r" t="t"/>
            <a:pathLst>
              <a:path extrusionOk="0" h="32752" w="1921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7">
            <a:hlinkClick/>
          </p:cNvPr>
          <p:cNvSpPr txBox="1"/>
          <p:nvPr>
            <p:ph type="title"/>
          </p:nvPr>
        </p:nvSpPr>
        <p:spPr>
          <a:xfrm>
            <a:off x="2019300" y="1960425"/>
            <a:ext cx="5105400" cy="1213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4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95" name="Google Shape;895;p37"/>
          <p:cNvSpPr txBox="1"/>
          <p:nvPr>
            <p:ph hasCustomPrompt="1" idx="2" type="title"/>
          </p:nvPr>
        </p:nvSpPr>
        <p:spPr>
          <a:xfrm>
            <a:off x="2019300" y="914400"/>
            <a:ext cx="5105400" cy="1213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5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896" name="Google Shape;896;p37"/>
          <p:cNvGrpSpPr/>
          <p:nvPr/>
        </p:nvGrpSpPr>
        <p:grpSpPr>
          <a:xfrm flipH="1" rot="10800000">
            <a:off x="815666" y="1235970"/>
            <a:ext cx="1696762" cy="1688828"/>
            <a:chOff x="2414491" y="671177"/>
            <a:chExt cx="1830972" cy="1822411"/>
          </a:xfrm>
        </p:grpSpPr>
        <p:sp>
          <p:nvSpPr>
            <p:cNvPr id="897" name="Google Shape;897;p37"/>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37"/>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37"/>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7"/>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37"/>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37"/>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7"/>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37"/>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7"/>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7"/>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7"/>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7"/>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7"/>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37"/>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37"/>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37"/>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37"/>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37"/>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7"/>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37"/>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7"/>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7"/>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7"/>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37"/>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7"/>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7"/>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7"/>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7"/>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7"/>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37"/>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37"/>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7"/>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37"/>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7"/>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CUSTOM_19">
    <p:spTree>
      <p:nvGrpSpPr>
        <p:cNvPr id="931" name="Shape 931"/>
        <p:cNvGrpSpPr/>
        <p:nvPr/>
      </p:nvGrpSpPr>
      <p:grpSpPr>
        <a:xfrm>
          <a:off x="0" y="0"/>
          <a:ext cx="0" cy="0"/>
          <a:chOff x="0" y="0"/>
          <a:chExt cx="0" cy="0"/>
        </a:xfrm>
      </p:grpSpPr>
      <p:sp>
        <p:nvSpPr>
          <p:cNvPr id="932" name="Google Shape;932;p38"/>
          <p:cNvSpPr/>
          <p:nvPr/>
        </p:nvSpPr>
        <p:spPr>
          <a:xfrm flipH="1" rot="199611">
            <a:off x="-1222385" y="1111794"/>
            <a:ext cx="4658395" cy="4765297"/>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8"/>
          <p:cNvSpPr/>
          <p:nvPr/>
        </p:nvSpPr>
        <p:spPr>
          <a:xfrm flipH="1" rot="-5035045">
            <a:off x="5862077" y="-226971"/>
            <a:ext cx="5262855" cy="3237953"/>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38"/>
          <p:cNvSpPr/>
          <p:nvPr/>
        </p:nvSpPr>
        <p:spPr>
          <a:xfrm rot="10800000">
            <a:off x="6276915" y="2875987"/>
            <a:ext cx="1774800" cy="1774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5" name="Google Shape;935;p38"/>
          <p:cNvGrpSpPr/>
          <p:nvPr/>
        </p:nvGrpSpPr>
        <p:grpSpPr>
          <a:xfrm rot="10800000">
            <a:off x="1381161" y="1333007"/>
            <a:ext cx="1696762" cy="1688828"/>
            <a:chOff x="2414491" y="671177"/>
            <a:chExt cx="1830972" cy="1822411"/>
          </a:xfrm>
        </p:grpSpPr>
        <p:sp>
          <p:nvSpPr>
            <p:cNvPr id="936" name="Google Shape;936;p38"/>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8"/>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8"/>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8"/>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8"/>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8"/>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8"/>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8"/>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8"/>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38"/>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8"/>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8"/>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8"/>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8"/>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8"/>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8"/>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8"/>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8"/>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8"/>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8"/>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8"/>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8"/>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38"/>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8"/>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8"/>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8"/>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8"/>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8"/>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8"/>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8"/>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8"/>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38"/>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8"/>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8"/>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0" name="Google Shape;970;p38">
            <a:hlinkClick/>
          </p:cNvPr>
          <p:cNvSpPr txBox="1"/>
          <p:nvPr>
            <p:ph type="title"/>
          </p:nvPr>
        </p:nvSpPr>
        <p:spPr>
          <a:xfrm>
            <a:off x="2019300" y="1960425"/>
            <a:ext cx="5105400" cy="1213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4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71" name="Google Shape;971;p38"/>
          <p:cNvSpPr txBox="1"/>
          <p:nvPr>
            <p:ph hasCustomPrompt="1" idx="2" type="title"/>
          </p:nvPr>
        </p:nvSpPr>
        <p:spPr>
          <a:xfrm>
            <a:off x="2019300" y="914400"/>
            <a:ext cx="5105400" cy="1213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5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32_2">
    <p:spTree>
      <p:nvGrpSpPr>
        <p:cNvPr id="972" name="Shape 972"/>
        <p:cNvGrpSpPr/>
        <p:nvPr/>
      </p:nvGrpSpPr>
      <p:grpSpPr>
        <a:xfrm>
          <a:off x="0" y="0"/>
          <a:ext cx="0" cy="0"/>
          <a:chOff x="0" y="0"/>
          <a:chExt cx="0" cy="0"/>
        </a:xfrm>
      </p:grpSpPr>
      <p:sp>
        <p:nvSpPr>
          <p:cNvPr id="973" name="Google Shape;973;p39"/>
          <p:cNvSpPr/>
          <p:nvPr/>
        </p:nvSpPr>
        <p:spPr>
          <a:xfrm rot="672094">
            <a:off x="-3534661" y="414138"/>
            <a:ext cx="4680680" cy="4251900"/>
          </a:xfrm>
          <a:custGeom>
            <a:rect b="b" l="l" r="r" t="t"/>
            <a:pathLst>
              <a:path extrusionOk="0" h="59210" w="65181">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39"/>
          <p:cNvSpPr/>
          <p:nvPr/>
        </p:nvSpPr>
        <p:spPr>
          <a:xfrm>
            <a:off x="8264550" y="465501"/>
            <a:ext cx="1460036" cy="1906827"/>
          </a:xfrm>
          <a:custGeom>
            <a:rect b="b" l="l" r="r" t="t"/>
            <a:pathLst>
              <a:path extrusionOk="0" h="22564" w="17277">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9"/>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76" name="Google Shape;976;p39"/>
          <p:cNvSpPr txBox="1"/>
          <p:nvPr>
            <p:ph idx="1" type="subTitle"/>
          </p:nvPr>
        </p:nvSpPr>
        <p:spPr>
          <a:xfrm>
            <a:off x="713250" y="1126100"/>
            <a:ext cx="7717500" cy="3442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050"/>
              <a:buFont typeface="Ubuntu"/>
              <a:buChar char="●"/>
              <a:defRPr sz="1600"/>
            </a:lvl1pPr>
            <a:lvl2pPr lvl="1" rtl="0">
              <a:spcBef>
                <a:spcPts val="0"/>
              </a:spcBef>
              <a:spcAft>
                <a:spcPts val="0"/>
              </a:spcAft>
              <a:buClr>
                <a:schemeClr val="dk1"/>
              </a:buClr>
              <a:buSzPts val="1400"/>
              <a:buFont typeface="Ubuntu"/>
              <a:buAutoNum type="alphaLcPeriod"/>
              <a:defRPr sz="1600"/>
            </a:lvl2pPr>
            <a:lvl3pPr lvl="2" rtl="0">
              <a:spcBef>
                <a:spcPts val="0"/>
              </a:spcBef>
              <a:spcAft>
                <a:spcPts val="0"/>
              </a:spcAft>
              <a:buClr>
                <a:schemeClr val="dk1"/>
              </a:buClr>
              <a:buSzPts val="1400"/>
              <a:buFont typeface="Ubuntu"/>
              <a:buAutoNum type="romanLcPeriod"/>
              <a:defRPr/>
            </a:lvl3pPr>
            <a:lvl4pPr lvl="3" rtl="0">
              <a:spcBef>
                <a:spcPts val="0"/>
              </a:spcBef>
              <a:spcAft>
                <a:spcPts val="0"/>
              </a:spcAft>
              <a:buClr>
                <a:schemeClr val="dk1"/>
              </a:buClr>
              <a:buSzPts val="1400"/>
              <a:buFont typeface="Ubuntu"/>
              <a:buAutoNum type="arabicPeriod"/>
              <a:defRPr/>
            </a:lvl4pPr>
            <a:lvl5pPr lvl="4" rtl="0">
              <a:spcBef>
                <a:spcPts val="0"/>
              </a:spcBef>
              <a:spcAft>
                <a:spcPts val="0"/>
              </a:spcAft>
              <a:buClr>
                <a:schemeClr val="dk1"/>
              </a:buClr>
              <a:buSzPts val="1400"/>
              <a:buFont typeface="Ubuntu"/>
              <a:buAutoNum type="alphaLcPeriod"/>
              <a:defRPr/>
            </a:lvl5pPr>
            <a:lvl6pPr lvl="5" rtl="0">
              <a:spcBef>
                <a:spcPts val="0"/>
              </a:spcBef>
              <a:spcAft>
                <a:spcPts val="0"/>
              </a:spcAft>
              <a:buClr>
                <a:schemeClr val="dk1"/>
              </a:buClr>
              <a:buSzPts val="1400"/>
              <a:buFont typeface="Ubuntu"/>
              <a:buAutoNum type="romanLcPeriod"/>
              <a:defRPr/>
            </a:lvl6pPr>
            <a:lvl7pPr lvl="6" rtl="0">
              <a:spcBef>
                <a:spcPts val="0"/>
              </a:spcBef>
              <a:spcAft>
                <a:spcPts val="0"/>
              </a:spcAft>
              <a:buClr>
                <a:schemeClr val="dk1"/>
              </a:buClr>
              <a:buSzPts val="1400"/>
              <a:buFont typeface="Ubuntu"/>
              <a:buAutoNum type="arabicPeriod"/>
              <a:defRPr/>
            </a:lvl7pPr>
            <a:lvl8pPr lvl="7" rtl="0">
              <a:spcBef>
                <a:spcPts val="0"/>
              </a:spcBef>
              <a:spcAft>
                <a:spcPts val="0"/>
              </a:spcAft>
              <a:buClr>
                <a:schemeClr val="dk1"/>
              </a:buClr>
              <a:buSzPts val="1400"/>
              <a:buFont typeface="Ubuntu"/>
              <a:buAutoNum type="alphaLcPeriod"/>
              <a:defRPr/>
            </a:lvl8pPr>
            <a:lvl9pPr lvl="8" rtl="0">
              <a:spcBef>
                <a:spcPts val="0"/>
              </a:spcBef>
              <a:spcAft>
                <a:spcPts val="0"/>
              </a:spcAft>
              <a:buClr>
                <a:schemeClr val="dk1"/>
              </a:buClr>
              <a:buSzPts val="1400"/>
              <a:buFont typeface="Ubuntu"/>
              <a:buAutoNum type="romanLcPeriod"/>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_1">
    <p:spTree>
      <p:nvGrpSpPr>
        <p:cNvPr id="977" name="Shape 977"/>
        <p:cNvGrpSpPr/>
        <p:nvPr/>
      </p:nvGrpSpPr>
      <p:grpSpPr>
        <a:xfrm>
          <a:off x="0" y="0"/>
          <a:ext cx="0" cy="0"/>
          <a:chOff x="0" y="0"/>
          <a:chExt cx="0" cy="0"/>
        </a:xfrm>
      </p:grpSpPr>
      <p:sp>
        <p:nvSpPr>
          <p:cNvPr id="978" name="Google Shape;978;p40"/>
          <p:cNvSpPr/>
          <p:nvPr/>
        </p:nvSpPr>
        <p:spPr>
          <a:xfrm rot="-5620636">
            <a:off x="7260268" y="484121"/>
            <a:ext cx="2991681" cy="2870601"/>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0"/>
          <p:cNvSpPr/>
          <p:nvPr/>
        </p:nvSpPr>
        <p:spPr>
          <a:xfrm flipH="1" rot="135969">
            <a:off x="-1259479" y="-732013"/>
            <a:ext cx="3397316" cy="3383229"/>
          </a:xfrm>
          <a:custGeom>
            <a:rect b="b" l="l" r="r" t="t"/>
            <a:pathLst>
              <a:path extrusionOk="0" h="48035" w="48235">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0"/>
          <p:cNvSpPr/>
          <p:nvPr/>
        </p:nvSpPr>
        <p:spPr>
          <a:xfrm rot="10800000">
            <a:off x="7259653" y="3925437"/>
            <a:ext cx="1774800" cy="1774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1" name="Google Shape;981;p40"/>
          <p:cNvGrpSpPr/>
          <p:nvPr/>
        </p:nvGrpSpPr>
        <p:grpSpPr>
          <a:xfrm rot="10800000">
            <a:off x="6624625" y="3303820"/>
            <a:ext cx="1696762" cy="1688828"/>
            <a:chOff x="2414491" y="671177"/>
            <a:chExt cx="1830972" cy="1822411"/>
          </a:xfrm>
        </p:grpSpPr>
        <p:sp>
          <p:nvSpPr>
            <p:cNvPr id="982" name="Google Shape;982;p40"/>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40"/>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40"/>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0"/>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0"/>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0"/>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0"/>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0"/>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0"/>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0"/>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0"/>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0"/>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0"/>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0"/>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0"/>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0"/>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0"/>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40"/>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0"/>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0"/>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0"/>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0"/>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0"/>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0"/>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40"/>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0"/>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40"/>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0"/>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0"/>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0"/>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40"/>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40"/>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40"/>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0"/>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6" name="Google Shape;1016;p40"/>
          <p:cNvSpPr txBox="1"/>
          <p:nvPr>
            <p:ph type="title"/>
          </p:nvPr>
        </p:nvSpPr>
        <p:spPr>
          <a:xfrm>
            <a:off x="713225" y="528150"/>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17" name="Google Shape;1017;p40"/>
          <p:cNvSpPr txBox="1"/>
          <p:nvPr>
            <p:ph idx="1" type="subTitle"/>
          </p:nvPr>
        </p:nvSpPr>
        <p:spPr>
          <a:xfrm>
            <a:off x="713225" y="1168075"/>
            <a:ext cx="6028800" cy="34314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Char char="●"/>
              <a:defRPr sz="1600"/>
            </a:lvl1pPr>
            <a:lvl2pPr lvl="1" rtl="0">
              <a:spcBef>
                <a:spcPts val="0"/>
              </a:spcBef>
              <a:spcAft>
                <a:spcPts val="0"/>
              </a:spcAft>
              <a:buClr>
                <a:schemeClr val="lt1"/>
              </a:buClr>
              <a:buSzPts val="1000"/>
              <a:buFont typeface="Anaheim"/>
              <a:buChar char="○"/>
              <a:defRPr/>
            </a:lvl2pPr>
            <a:lvl3pPr lvl="2" rtl="0">
              <a:spcBef>
                <a:spcPts val="0"/>
              </a:spcBef>
              <a:spcAft>
                <a:spcPts val="0"/>
              </a:spcAft>
              <a:buClr>
                <a:schemeClr val="lt1"/>
              </a:buClr>
              <a:buSzPts val="1000"/>
              <a:buFont typeface="Anaheim"/>
              <a:buChar char="■"/>
              <a:defRPr/>
            </a:lvl3pPr>
            <a:lvl4pPr lvl="3" rtl="0">
              <a:spcBef>
                <a:spcPts val="0"/>
              </a:spcBef>
              <a:spcAft>
                <a:spcPts val="0"/>
              </a:spcAft>
              <a:buClr>
                <a:schemeClr val="lt1"/>
              </a:buClr>
              <a:buSzPts val="1000"/>
              <a:buFont typeface="Anaheim"/>
              <a:buChar char="●"/>
              <a:defRPr/>
            </a:lvl4pPr>
            <a:lvl5pPr lvl="4" rtl="0">
              <a:spcBef>
                <a:spcPts val="0"/>
              </a:spcBef>
              <a:spcAft>
                <a:spcPts val="0"/>
              </a:spcAft>
              <a:buClr>
                <a:schemeClr val="lt1"/>
              </a:buClr>
              <a:buSzPts val="1000"/>
              <a:buFont typeface="Anaheim"/>
              <a:buChar char="○"/>
              <a:defRPr/>
            </a:lvl5pPr>
            <a:lvl6pPr lvl="5" rtl="0">
              <a:spcBef>
                <a:spcPts val="0"/>
              </a:spcBef>
              <a:spcAft>
                <a:spcPts val="0"/>
              </a:spcAft>
              <a:buClr>
                <a:schemeClr val="lt1"/>
              </a:buClr>
              <a:buSzPts val="1000"/>
              <a:buFont typeface="Anaheim"/>
              <a:buChar char="■"/>
              <a:defRPr/>
            </a:lvl6pPr>
            <a:lvl7pPr lvl="6" rtl="0">
              <a:spcBef>
                <a:spcPts val="0"/>
              </a:spcBef>
              <a:spcAft>
                <a:spcPts val="0"/>
              </a:spcAft>
              <a:buClr>
                <a:schemeClr val="lt1"/>
              </a:buClr>
              <a:buSzPts val="1000"/>
              <a:buFont typeface="Anaheim"/>
              <a:buChar char="●"/>
              <a:defRPr/>
            </a:lvl7pPr>
            <a:lvl8pPr lvl="7" rtl="0">
              <a:spcBef>
                <a:spcPts val="0"/>
              </a:spcBef>
              <a:spcAft>
                <a:spcPts val="0"/>
              </a:spcAft>
              <a:buClr>
                <a:schemeClr val="lt1"/>
              </a:buClr>
              <a:buSzPts val="1000"/>
              <a:buFont typeface="Anaheim"/>
              <a:buChar char="○"/>
              <a:defRPr/>
            </a:lvl8pPr>
            <a:lvl9pPr lvl="8" rtl="0">
              <a:spcBef>
                <a:spcPts val="0"/>
              </a:spcBef>
              <a:spcAft>
                <a:spcPts val="0"/>
              </a:spcAft>
              <a:buClr>
                <a:schemeClr val="lt1"/>
              </a:buClr>
              <a:buSzPts val="1000"/>
              <a:buFont typeface="Anaheim"/>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6" name="Shape 96"/>
        <p:cNvGrpSpPr/>
        <p:nvPr/>
      </p:nvGrpSpPr>
      <p:grpSpPr>
        <a:xfrm>
          <a:off x="0" y="0"/>
          <a:ext cx="0" cy="0"/>
          <a:chOff x="0" y="0"/>
          <a:chExt cx="0" cy="0"/>
        </a:xfrm>
      </p:grpSpPr>
      <p:sp>
        <p:nvSpPr>
          <p:cNvPr id="97" name="Google Shape;97;p5"/>
          <p:cNvSpPr/>
          <p:nvPr/>
        </p:nvSpPr>
        <p:spPr>
          <a:xfrm flipH="1">
            <a:off x="75" y="1620000"/>
            <a:ext cx="9143837" cy="2281200"/>
          </a:xfrm>
          <a:custGeom>
            <a:rect b="b" l="l" r="r" t="t"/>
            <a:pathLst>
              <a:path extrusionOk="0" h="121664" w="305584">
                <a:moveTo>
                  <a:pt x="219307" y="0"/>
                </a:moveTo>
                <a:cubicBezTo>
                  <a:pt x="203338" y="0"/>
                  <a:pt x="187335" y="4914"/>
                  <a:pt x="174406" y="14271"/>
                </a:cubicBezTo>
                <a:cubicBezTo>
                  <a:pt x="167072" y="19544"/>
                  <a:pt x="160755" y="26102"/>
                  <a:pt x="153475" y="31428"/>
                </a:cubicBezTo>
                <a:cubicBezTo>
                  <a:pt x="146652" y="36401"/>
                  <a:pt x="138616" y="40348"/>
                  <a:pt x="130237" y="40348"/>
                </a:cubicBezTo>
                <a:cubicBezTo>
                  <a:pt x="129643" y="40348"/>
                  <a:pt x="129047" y="40328"/>
                  <a:pt x="128449" y="40287"/>
                </a:cubicBezTo>
                <a:cubicBezTo>
                  <a:pt x="122935" y="39913"/>
                  <a:pt x="117662" y="37771"/>
                  <a:pt x="112175" y="37076"/>
                </a:cubicBezTo>
                <a:cubicBezTo>
                  <a:pt x="110880" y="36911"/>
                  <a:pt x="109574" y="36830"/>
                  <a:pt x="108268" y="36830"/>
                </a:cubicBezTo>
                <a:cubicBezTo>
                  <a:pt x="102130" y="36830"/>
                  <a:pt x="95990" y="38624"/>
                  <a:pt x="90870" y="42000"/>
                </a:cubicBezTo>
                <a:cubicBezTo>
                  <a:pt x="84982" y="45881"/>
                  <a:pt x="80351" y="51743"/>
                  <a:pt x="73794" y="54339"/>
                </a:cubicBezTo>
                <a:cubicBezTo>
                  <a:pt x="70523" y="55637"/>
                  <a:pt x="67081" y="56009"/>
                  <a:pt x="63565" y="56009"/>
                </a:cubicBezTo>
                <a:cubicBezTo>
                  <a:pt x="58850" y="56009"/>
                  <a:pt x="54001" y="55340"/>
                  <a:pt x="49253" y="55340"/>
                </a:cubicBezTo>
                <a:cubicBezTo>
                  <a:pt x="46444" y="55340"/>
                  <a:pt x="43669" y="55575"/>
                  <a:pt x="40979" y="56320"/>
                </a:cubicBezTo>
                <a:cubicBezTo>
                  <a:pt x="25348" y="60629"/>
                  <a:pt x="16515" y="80811"/>
                  <a:pt x="322" y="81212"/>
                </a:cubicBezTo>
                <a:lnTo>
                  <a:pt x="1" y="105140"/>
                </a:lnTo>
                <a:cubicBezTo>
                  <a:pt x="1" y="105140"/>
                  <a:pt x="15474" y="110471"/>
                  <a:pt x="34154" y="110471"/>
                </a:cubicBezTo>
                <a:cubicBezTo>
                  <a:pt x="45744" y="110471"/>
                  <a:pt x="58569" y="108419"/>
                  <a:pt x="69698" y="101768"/>
                </a:cubicBezTo>
                <a:cubicBezTo>
                  <a:pt x="77727" y="96977"/>
                  <a:pt x="84000" y="95050"/>
                  <a:pt x="89631" y="95050"/>
                </a:cubicBezTo>
                <a:cubicBezTo>
                  <a:pt x="104388" y="95050"/>
                  <a:pt x="114744" y="108287"/>
                  <a:pt x="140761" y="117934"/>
                </a:cubicBezTo>
                <a:cubicBezTo>
                  <a:pt x="147990" y="120617"/>
                  <a:pt x="154305" y="121664"/>
                  <a:pt x="160177" y="121664"/>
                </a:cubicBezTo>
                <a:cubicBezTo>
                  <a:pt x="181037" y="121664"/>
                  <a:pt x="196328" y="108460"/>
                  <a:pt x="227278" y="108460"/>
                </a:cubicBezTo>
                <a:cubicBezTo>
                  <a:pt x="230911" y="108460"/>
                  <a:pt x="234759" y="108642"/>
                  <a:pt x="238857" y="109048"/>
                </a:cubicBezTo>
                <a:cubicBezTo>
                  <a:pt x="240758" y="109237"/>
                  <a:pt x="242612" y="109327"/>
                  <a:pt x="244420" y="109327"/>
                </a:cubicBezTo>
                <a:cubicBezTo>
                  <a:pt x="289069" y="109327"/>
                  <a:pt x="305584" y="54072"/>
                  <a:pt x="305584" y="54072"/>
                </a:cubicBezTo>
                <a:lnTo>
                  <a:pt x="305584" y="33917"/>
                </a:lnTo>
                <a:cubicBezTo>
                  <a:pt x="282994" y="28243"/>
                  <a:pt x="264927" y="11033"/>
                  <a:pt x="242792" y="3726"/>
                </a:cubicBezTo>
                <a:cubicBezTo>
                  <a:pt x="235229" y="1223"/>
                  <a:pt x="227273" y="0"/>
                  <a:pt x="21930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5"/>
          <p:cNvSpPr/>
          <p:nvPr/>
        </p:nvSpPr>
        <p:spPr>
          <a:xfrm rot="5400000">
            <a:off x="-1596150" y="-854219"/>
            <a:ext cx="3561783" cy="3029652"/>
          </a:xfrm>
          <a:custGeom>
            <a:rect b="b" l="l" r="r" t="t"/>
            <a:pathLst>
              <a:path extrusionOk="0" h="52038" w="61178">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5"/>
          <p:cNvSpPr/>
          <p:nvPr/>
        </p:nvSpPr>
        <p:spPr>
          <a:xfrm>
            <a:off x="7699300" y="2874875"/>
            <a:ext cx="1176089" cy="1535988"/>
          </a:xfrm>
          <a:custGeom>
            <a:rect b="b" l="l" r="r" t="t"/>
            <a:pathLst>
              <a:path extrusionOk="0" h="22564" w="17277">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
          <p:cNvSpPr txBox="1"/>
          <p:nvPr>
            <p:ph idx="1" type="body"/>
          </p:nvPr>
        </p:nvSpPr>
        <p:spPr>
          <a:xfrm>
            <a:off x="1101975" y="2260925"/>
            <a:ext cx="2954400" cy="1536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000000"/>
              </a:buClr>
              <a:buSzPts val="1400"/>
              <a:buFont typeface="Arial"/>
              <a:buChar char="●"/>
              <a:defRPr sz="1600"/>
            </a:lvl1pPr>
            <a:lvl2pPr indent="-317500" lvl="1" marL="914400">
              <a:spcBef>
                <a:spcPts val="0"/>
              </a:spcBef>
              <a:spcAft>
                <a:spcPts val="0"/>
              </a:spcAft>
              <a:buClr>
                <a:srgbClr val="000000"/>
              </a:buClr>
              <a:buSzPts val="1400"/>
              <a:buFont typeface="Arial"/>
              <a:buChar char="○"/>
              <a:defRPr sz="1200"/>
            </a:lvl2pPr>
            <a:lvl3pPr indent="-317500" lvl="2" marL="1371600">
              <a:spcBef>
                <a:spcPts val="0"/>
              </a:spcBef>
              <a:spcAft>
                <a:spcPts val="0"/>
              </a:spcAft>
              <a:buClr>
                <a:srgbClr val="000000"/>
              </a:buClr>
              <a:buSzPts val="1400"/>
              <a:buFont typeface="Arial"/>
              <a:buChar char="■"/>
              <a:defRPr sz="1200"/>
            </a:lvl3pPr>
            <a:lvl4pPr indent="-317500" lvl="3" marL="1828800">
              <a:spcBef>
                <a:spcPts val="0"/>
              </a:spcBef>
              <a:spcAft>
                <a:spcPts val="0"/>
              </a:spcAft>
              <a:buClr>
                <a:srgbClr val="000000"/>
              </a:buClr>
              <a:buSzPts val="1400"/>
              <a:buFont typeface="Arial"/>
              <a:buChar char="●"/>
              <a:defRPr sz="1200"/>
            </a:lvl4pPr>
            <a:lvl5pPr indent="-317500" lvl="4" marL="2286000">
              <a:spcBef>
                <a:spcPts val="0"/>
              </a:spcBef>
              <a:spcAft>
                <a:spcPts val="0"/>
              </a:spcAft>
              <a:buClr>
                <a:srgbClr val="000000"/>
              </a:buClr>
              <a:buSzPts val="1400"/>
              <a:buFont typeface="Arial"/>
              <a:buChar char="○"/>
              <a:defRPr sz="1200"/>
            </a:lvl5pPr>
            <a:lvl6pPr indent="-317500" lvl="5" marL="2743200">
              <a:spcBef>
                <a:spcPts val="0"/>
              </a:spcBef>
              <a:spcAft>
                <a:spcPts val="0"/>
              </a:spcAft>
              <a:buClr>
                <a:srgbClr val="000000"/>
              </a:buClr>
              <a:buSzPts val="1400"/>
              <a:buFont typeface="Arial"/>
              <a:buChar char="■"/>
              <a:defRPr sz="1200"/>
            </a:lvl6pPr>
            <a:lvl7pPr indent="-317500" lvl="6" marL="3200400">
              <a:spcBef>
                <a:spcPts val="0"/>
              </a:spcBef>
              <a:spcAft>
                <a:spcPts val="0"/>
              </a:spcAft>
              <a:buClr>
                <a:srgbClr val="000000"/>
              </a:buClr>
              <a:buSzPts val="1400"/>
              <a:buFont typeface="Arial"/>
              <a:buChar char="●"/>
              <a:defRPr sz="1200"/>
            </a:lvl7pPr>
            <a:lvl8pPr indent="-317500" lvl="7" marL="3657600">
              <a:spcBef>
                <a:spcPts val="0"/>
              </a:spcBef>
              <a:spcAft>
                <a:spcPts val="0"/>
              </a:spcAft>
              <a:buClr>
                <a:srgbClr val="000000"/>
              </a:buClr>
              <a:buSzPts val="1400"/>
              <a:buFont typeface="Arial"/>
              <a:buChar char="○"/>
              <a:defRPr sz="1200"/>
            </a:lvl8pPr>
            <a:lvl9pPr indent="-317500" lvl="8" marL="4114800">
              <a:spcBef>
                <a:spcPts val="0"/>
              </a:spcBef>
              <a:spcAft>
                <a:spcPts val="0"/>
              </a:spcAft>
              <a:buClr>
                <a:srgbClr val="000000"/>
              </a:buClr>
              <a:buSzPts val="1400"/>
              <a:buFont typeface="Arial"/>
              <a:buChar char="■"/>
              <a:defRPr sz="1200"/>
            </a:lvl9pPr>
          </a:lstStyle>
          <a:p/>
        </p:txBody>
      </p:sp>
      <p:sp>
        <p:nvSpPr>
          <p:cNvPr id="101" name="Google Shape;101;p5"/>
          <p:cNvSpPr txBox="1"/>
          <p:nvPr>
            <p:ph idx="2" type="body"/>
          </p:nvPr>
        </p:nvSpPr>
        <p:spPr>
          <a:xfrm>
            <a:off x="5071000" y="2260925"/>
            <a:ext cx="2954400" cy="1536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000000"/>
              </a:buClr>
              <a:buSzPts val="1400"/>
              <a:buFont typeface="Arial"/>
              <a:buChar char="●"/>
              <a:defRPr sz="1600"/>
            </a:lvl1pPr>
            <a:lvl2pPr indent="-317500" lvl="1" marL="914400">
              <a:spcBef>
                <a:spcPts val="0"/>
              </a:spcBef>
              <a:spcAft>
                <a:spcPts val="0"/>
              </a:spcAft>
              <a:buClr>
                <a:srgbClr val="000000"/>
              </a:buClr>
              <a:buSzPts val="1400"/>
              <a:buFont typeface="Arial"/>
              <a:buChar char="○"/>
              <a:defRPr sz="1200"/>
            </a:lvl2pPr>
            <a:lvl3pPr indent="-317500" lvl="2" marL="1371600">
              <a:spcBef>
                <a:spcPts val="0"/>
              </a:spcBef>
              <a:spcAft>
                <a:spcPts val="0"/>
              </a:spcAft>
              <a:buClr>
                <a:srgbClr val="000000"/>
              </a:buClr>
              <a:buSzPts val="1400"/>
              <a:buFont typeface="Arial"/>
              <a:buChar char="■"/>
              <a:defRPr sz="1200"/>
            </a:lvl3pPr>
            <a:lvl4pPr indent="-317500" lvl="3" marL="1828800">
              <a:spcBef>
                <a:spcPts val="0"/>
              </a:spcBef>
              <a:spcAft>
                <a:spcPts val="0"/>
              </a:spcAft>
              <a:buClr>
                <a:srgbClr val="000000"/>
              </a:buClr>
              <a:buSzPts val="1400"/>
              <a:buFont typeface="Arial"/>
              <a:buChar char="●"/>
              <a:defRPr sz="1200"/>
            </a:lvl4pPr>
            <a:lvl5pPr indent="-317500" lvl="4" marL="2286000">
              <a:spcBef>
                <a:spcPts val="0"/>
              </a:spcBef>
              <a:spcAft>
                <a:spcPts val="0"/>
              </a:spcAft>
              <a:buClr>
                <a:srgbClr val="000000"/>
              </a:buClr>
              <a:buSzPts val="1400"/>
              <a:buFont typeface="Arial"/>
              <a:buChar char="○"/>
              <a:defRPr sz="1200"/>
            </a:lvl5pPr>
            <a:lvl6pPr indent="-317500" lvl="5" marL="2743200">
              <a:spcBef>
                <a:spcPts val="0"/>
              </a:spcBef>
              <a:spcAft>
                <a:spcPts val="0"/>
              </a:spcAft>
              <a:buClr>
                <a:srgbClr val="000000"/>
              </a:buClr>
              <a:buSzPts val="1400"/>
              <a:buFont typeface="Arial"/>
              <a:buChar char="■"/>
              <a:defRPr sz="1200"/>
            </a:lvl6pPr>
            <a:lvl7pPr indent="-317500" lvl="6" marL="3200400">
              <a:spcBef>
                <a:spcPts val="0"/>
              </a:spcBef>
              <a:spcAft>
                <a:spcPts val="0"/>
              </a:spcAft>
              <a:buClr>
                <a:srgbClr val="000000"/>
              </a:buClr>
              <a:buSzPts val="1400"/>
              <a:buFont typeface="Arial"/>
              <a:buChar char="●"/>
              <a:defRPr sz="1200"/>
            </a:lvl7pPr>
            <a:lvl8pPr indent="-317500" lvl="7" marL="3657600">
              <a:spcBef>
                <a:spcPts val="0"/>
              </a:spcBef>
              <a:spcAft>
                <a:spcPts val="0"/>
              </a:spcAft>
              <a:buClr>
                <a:srgbClr val="000000"/>
              </a:buClr>
              <a:buSzPts val="1400"/>
              <a:buFont typeface="Arial"/>
              <a:buChar char="○"/>
              <a:defRPr sz="1200"/>
            </a:lvl8pPr>
            <a:lvl9pPr indent="-317500" lvl="8" marL="4114800">
              <a:spcBef>
                <a:spcPts val="0"/>
              </a:spcBef>
              <a:spcAft>
                <a:spcPts val="0"/>
              </a:spcAft>
              <a:buClr>
                <a:srgbClr val="000000"/>
              </a:buClr>
              <a:buSzPts val="1400"/>
              <a:buFont typeface="Arial"/>
              <a:buChar char="■"/>
              <a:defRPr sz="1200"/>
            </a:lvl9pPr>
          </a:lstStyle>
          <a:p/>
        </p:txBody>
      </p:sp>
      <p:sp>
        <p:nvSpPr>
          <p:cNvPr id="102" name="Google Shape;102;p5"/>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3" name="Google Shape;103;p5"/>
          <p:cNvSpPr txBox="1"/>
          <p:nvPr>
            <p:ph idx="3" type="subTitle"/>
          </p:nvPr>
        </p:nvSpPr>
        <p:spPr>
          <a:xfrm>
            <a:off x="1118600" y="1666100"/>
            <a:ext cx="2954400" cy="467400"/>
          </a:xfrm>
          <a:prstGeom prst="rect">
            <a:avLst/>
          </a:prstGeom>
        </p:spPr>
        <p:txBody>
          <a:bodyPr anchorCtr="0" anchor="t" bIns="91425" lIns="91425" spcFirstLastPara="1" rIns="91425" wrap="square" tIns="91425">
            <a:noAutofit/>
          </a:bodyPr>
          <a:lstStyle>
            <a:lvl1pPr lvl="0" algn="ctr">
              <a:spcBef>
                <a:spcPts val="0"/>
              </a:spcBef>
              <a:spcAft>
                <a:spcPts val="0"/>
              </a:spcAft>
              <a:buSzPts val="2200"/>
              <a:buFont typeface="Hammersmith One"/>
              <a:buNone/>
              <a:defRPr b="1" sz="2200">
                <a:solidFill>
                  <a:schemeClr val="dk1"/>
                </a:solidFill>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5"/>
          <p:cNvSpPr txBox="1"/>
          <p:nvPr>
            <p:ph idx="4" type="subTitle"/>
          </p:nvPr>
        </p:nvSpPr>
        <p:spPr>
          <a:xfrm>
            <a:off x="5071000" y="1666100"/>
            <a:ext cx="2954400" cy="467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Font typeface="Hammersmith One"/>
              <a:buNone/>
              <a:defRPr b="1" sz="2200">
                <a:solidFill>
                  <a:schemeClr val="dk1"/>
                </a:solidFill>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 name="Google Shape;105;p5"/>
          <p:cNvSpPr/>
          <p:nvPr/>
        </p:nvSpPr>
        <p:spPr>
          <a:xfrm flipH="1" rot="-1390808">
            <a:off x="4052075" y="2819900"/>
            <a:ext cx="1938821" cy="3305584"/>
          </a:xfrm>
          <a:custGeom>
            <a:rect b="b" l="l" r="r" t="t"/>
            <a:pathLst>
              <a:path extrusionOk="0" h="32752" w="1921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2">
    <p:spTree>
      <p:nvGrpSpPr>
        <p:cNvPr id="1018" name="Shape 1018"/>
        <p:cNvGrpSpPr/>
        <p:nvPr/>
      </p:nvGrpSpPr>
      <p:grpSpPr>
        <a:xfrm>
          <a:off x="0" y="0"/>
          <a:ext cx="0" cy="0"/>
          <a:chOff x="0" y="0"/>
          <a:chExt cx="0" cy="0"/>
        </a:xfrm>
      </p:grpSpPr>
      <p:sp>
        <p:nvSpPr>
          <p:cNvPr id="1019" name="Google Shape;1019;p41"/>
          <p:cNvSpPr/>
          <p:nvPr/>
        </p:nvSpPr>
        <p:spPr>
          <a:xfrm rot="-455554">
            <a:off x="6637849" y="-126684"/>
            <a:ext cx="3253668" cy="5480763"/>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rgbClr val="A0A2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1"/>
          <p:cNvSpPr/>
          <p:nvPr/>
        </p:nvSpPr>
        <p:spPr>
          <a:xfrm rot="-7977677">
            <a:off x="5635995" y="1509394"/>
            <a:ext cx="1601627" cy="1536805"/>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1"/>
          <p:cNvSpPr/>
          <p:nvPr/>
        </p:nvSpPr>
        <p:spPr>
          <a:xfrm rot="8880872">
            <a:off x="-2066784" y="-214836"/>
            <a:ext cx="4047011" cy="2490084"/>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41"/>
          <p:cNvSpPr txBox="1"/>
          <p:nvPr>
            <p:ph type="title"/>
          </p:nvPr>
        </p:nvSpPr>
        <p:spPr>
          <a:xfrm>
            <a:off x="713225" y="528150"/>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23" name="Google Shape;1023;p41"/>
          <p:cNvSpPr txBox="1"/>
          <p:nvPr>
            <p:ph idx="1" type="subTitle"/>
          </p:nvPr>
        </p:nvSpPr>
        <p:spPr>
          <a:xfrm>
            <a:off x="713225" y="1168075"/>
            <a:ext cx="4989900" cy="34314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Char char="●"/>
              <a:defRPr b="1" sz="1600"/>
            </a:lvl1pPr>
            <a:lvl2pPr lvl="1" rtl="0">
              <a:spcBef>
                <a:spcPts val="0"/>
              </a:spcBef>
              <a:spcAft>
                <a:spcPts val="0"/>
              </a:spcAft>
              <a:buClr>
                <a:schemeClr val="lt1"/>
              </a:buClr>
              <a:buSzPts val="1000"/>
              <a:buFont typeface="Anaheim"/>
              <a:buChar char="○"/>
              <a:defRPr/>
            </a:lvl2pPr>
            <a:lvl3pPr lvl="2" rtl="0">
              <a:spcBef>
                <a:spcPts val="0"/>
              </a:spcBef>
              <a:spcAft>
                <a:spcPts val="0"/>
              </a:spcAft>
              <a:buClr>
                <a:schemeClr val="lt1"/>
              </a:buClr>
              <a:buSzPts val="1000"/>
              <a:buFont typeface="Anaheim"/>
              <a:buChar char="■"/>
              <a:defRPr/>
            </a:lvl3pPr>
            <a:lvl4pPr lvl="3" rtl="0">
              <a:spcBef>
                <a:spcPts val="0"/>
              </a:spcBef>
              <a:spcAft>
                <a:spcPts val="0"/>
              </a:spcAft>
              <a:buClr>
                <a:schemeClr val="lt1"/>
              </a:buClr>
              <a:buSzPts val="1000"/>
              <a:buFont typeface="Anaheim"/>
              <a:buChar char="●"/>
              <a:defRPr/>
            </a:lvl4pPr>
            <a:lvl5pPr lvl="4" rtl="0">
              <a:spcBef>
                <a:spcPts val="0"/>
              </a:spcBef>
              <a:spcAft>
                <a:spcPts val="0"/>
              </a:spcAft>
              <a:buClr>
                <a:schemeClr val="lt1"/>
              </a:buClr>
              <a:buSzPts val="1000"/>
              <a:buFont typeface="Anaheim"/>
              <a:buChar char="○"/>
              <a:defRPr/>
            </a:lvl5pPr>
            <a:lvl6pPr lvl="5" rtl="0">
              <a:spcBef>
                <a:spcPts val="0"/>
              </a:spcBef>
              <a:spcAft>
                <a:spcPts val="0"/>
              </a:spcAft>
              <a:buClr>
                <a:schemeClr val="lt1"/>
              </a:buClr>
              <a:buSzPts val="1000"/>
              <a:buFont typeface="Anaheim"/>
              <a:buChar char="■"/>
              <a:defRPr/>
            </a:lvl6pPr>
            <a:lvl7pPr lvl="6" rtl="0">
              <a:spcBef>
                <a:spcPts val="0"/>
              </a:spcBef>
              <a:spcAft>
                <a:spcPts val="0"/>
              </a:spcAft>
              <a:buClr>
                <a:schemeClr val="lt1"/>
              </a:buClr>
              <a:buSzPts val="1000"/>
              <a:buFont typeface="Anaheim"/>
              <a:buChar char="●"/>
              <a:defRPr/>
            </a:lvl7pPr>
            <a:lvl8pPr lvl="7" rtl="0">
              <a:spcBef>
                <a:spcPts val="0"/>
              </a:spcBef>
              <a:spcAft>
                <a:spcPts val="0"/>
              </a:spcAft>
              <a:buClr>
                <a:schemeClr val="lt1"/>
              </a:buClr>
              <a:buSzPts val="1000"/>
              <a:buFont typeface="Anaheim"/>
              <a:buChar char="○"/>
              <a:defRPr/>
            </a:lvl8pPr>
            <a:lvl9pPr lvl="8" rtl="0">
              <a:spcBef>
                <a:spcPts val="0"/>
              </a:spcBef>
              <a:spcAft>
                <a:spcPts val="0"/>
              </a:spcAft>
              <a:buClr>
                <a:schemeClr val="lt1"/>
              </a:buClr>
              <a:buSzPts val="1000"/>
              <a:buFont typeface="Anaheim"/>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34">
    <p:spTree>
      <p:nvGrpSpPr>
        <p:cNvPr id="1024" name="Shape 1024"/>
        <p:cNvGrpSpPr/>
        <p:nvPr/>
      </p:nvGrpSpPr>
      <p:grpSpPr>
        <a:xfrm>
          <a:off x="0" y="0"/>
          <a:ext cx="0" cy="0"/>
          <a:chOff x="0" y="0"/>
          <a:chExt cx="0" cy="0"/>
        </a:xfrm>
      </p:grpSpPr>
      <p:sp>
        <p:nvSpPr>
          <p:cNvPr id="1025" name="Google Shape;1025;p42"/>
          <p:cNvSpPr/>
          <p:nvPr/>
        </p:nvSpPr>
        <p:spPr>
          <a:xfrm rot="-4971949">
            <a:off x="-1978224" y="-993266"/>
            <a:ext cx="4547689" cy="4131091"/>
          </a:xfrm>
          <a:custGeom>
            <a:rect b="b" l="l" r="r" t="t"/>
            <a:pathLst>
              <a:path extrusionOk="0" h="59210" w="65181">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6" name="Google Shape;1026;p42"/>
          <p:cNvGrpSpPr/>
          <p:nvPr/>
        </p:nvGrpSpPr>
        <p:grpSpPr>
          <a:xfrm flipH="1">
            <a:off x="6866680" y="-80437"/>
            <a:ext cx="2277317" cy="5304377"/>
            <a:chOff x="224725" y="566950"/>
            <a:chExt cx="1850875" cy="4311100"/>
          </a:xfrm>
        </p:grpSpPr>
        <p:sp>
          <p:nvSpPr>
            <p:cNvPr id="1027" name="Google Shape;1027;p42"/>
            <p:cNvSpPr/>
            <p:nvPr/>
          </p:nvSpPr>
          <p:spPr>
            <a:xfrm>
              <a:off x="1914975" y="566950"/>
              <a:ext cx="160625" cy="2033000"/>
            </a:xfrm>
            <a:custGeom>
              <a:rect b="b" l="l" r="r" t="t"/>
              <a:pathLst>
                <a:path extrusionOk="0" h="81320" w="6425">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2"/>
            <p:cNvSpPr/>
            <p:nvPr/>
          </p:nvSpPr>
          <p:spPr>
            <a:xfrm>
              <a:off x="1761075" y="818875"/>
              <a:ext cx="160625" cy="2032875"/>
            </a:xfrm>
            <a:custGeom>
              <a:rect b="b" l="l" r="r" t="t"/>
              <a:pathLst>
                <a:path extrusionOk="0" h="81315" w="6425">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42"/>
            <p:cNvSpPr/>
            <p:nvPr/>
          </p:nvSpPr>
          <p:spPr>
            <a:xfrm>
              <a:off x="1607850" y="566950"/>
              <a:ext cx="159950" cy="2033000"/>
            </a:xfrm>
            <a:custGeom>
              <a:rect b="b" l="l" r="r" t="t"/>
              <a:pathLst>
                <a:path extrusionOk="0" h="81320" w="6398">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42"/>
            <p:cNvSpPr/>
            <p:nvPr/>
          </p:nvSpPr>
          <p:spPr>
            <a:xfrm>
              <a:off x="1453950" y="818875"/>
              <a:ext cx="160600" cy="2032875"/>
            </a:xfrm>
            <a:custGeom>
              <a:rect b="b" l="l" r="r" t="t"/>
              <a:pathLst>
                <a:path extrusionOk="0" h="81315" w="6424">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42"/>
            <p:cNvSpPr/>
            <p:nvPr/>
          </p:nvSpPr>
          <p:spPr>
            <a:xfrm>
              <a:off x="1300050" y="566950"/>
              <a:ext cx="160600" cy="2033000"/>
            </a:xfrm>
            <a:custGeom>
              <a:rect b="b" l="l" r="r" t="t"/>
              <a:pathLst>
                <a:path extrusionOk="0" h="81320" w="6424">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42"/>
            <p:cNvSpPr/>
            <p:nvPr/>
          </p:nvSpPr>
          <p:spPr>
            <a:xfrm>
              <a:off x="1146800" y="818875"/>
              <a:ext cx="159950" cy="2032875"/>
            </a:xfrm>
            <a:custGeom>
              <a:rect b="b" l="l" r="r" t="t"/>
              <a:pathLst>
                <a:path extrusionOk="0" h="81315" w="6398">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42"/>
            <p:cNvSpPr/>
            <p:nvPr/>
          </p:nvSpPr>
          <p:spPr>
            <a:xfrm>
              <a:off x="992900" y="566950"/>
              <a:ext cx="160625" cy="2033000"/>
            </a:xfrm>
            <a:custGeom>
              <a:rect b="b" l="l" r="r" t="t"/>
              <a:pathLst>
                <a:path extrusionOk="0" h="81320" w="6425">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42"/>
            <p:cNvSpPr/>
            <p:nvPr/>
          </p:nvSpPr>
          <p:spPr>
            <a:xfrm>
              <a:off x="839675" y="818875"/>
              <a:ext cx="159950" cy="2032875"/>
            </a:xfrm>
            <a:custGeom>
              <a:rect b="b" l="l" r="r" t="t"/>
              <a:pathLst>
                <a:path extrusionOk="0" h="81315" w="6398">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42"/>
            <p:cNvSpPr/>
            <p:nvPr/>
          </p:nvSpPr>
          <p:spPr>
            <a:xfrm>
              <a:off x="685775" y="566950"/>
              <a:ext cx="159950" cy="2033000"/>
            </a:xfrm>
            <a:custGeom>
              <a:rect b="b" l="l" r="r" t="t"/>
              <a:pathLst>
                <a:path extrusionOk="0" h="81320" w="6398">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42"/>
            <p:cNvSpPr/>
            <p:nvPr/>
          </p:nvSpPr>
          <p:spPr>
            <a:xfrm>
              <a:off x="531875" y="818875"/>
              <a:ext cx="160600" cy="2032875"/>
            </a:xfrm>
            <a:custGeom>
              <a:rect b="b" l="l" r="r" t="t"/>
              <a:pathLst>
                <a:path extrusionOk="0" h="81315" w="6424">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42"/>
            <p:cNvSpPr/>
            <p:nvPr/>
          </p:nvSpPr>
          <p:spPr>
            <a:xfrm>
              <a:off x="378625" y="566950"/>
              <a:ext cx="159950" cy="2033000"/>
            </a:xfrm>
            <a:custGeom>
              <a:rect b="b" l="l" r="r" t="t"/>
              <a:pathLst>
                <a:path extrusionOk="0" h="81320" w="6398">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42"/>
            <p:cNvSpPr/>
            <p:nvPr/>
          </p:nvSpPr>
          <p:spPr>
            <a:xfrm>
              <a:off x="224725" y="818875"/>
              <a:ext cx="159950" cy="2032875"/>
            </a:xfrm>
            <a:custGeom>
              <a:rect b="b" l="l" r="r" t="t"/>
              <a:pathLst>
                <a:path extrusionOk="0" h="81315" w="6398">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42"/>
            <p:cNvSpPr/>
            <p:nvPr/>
          </p:nvSpPr>
          <p:spPr>
            <a:xfrm>
              <a:off x="1914975" y="2593575"/>
              <a:ext cx="160625" cy="2032875"/>
            </a:xfrm>
            <a:custGeom>
              <a:rect b="b" l="l" r="r" t="t"/>
              <a:pathLst>
                <a:path extrusionOk="0" h="81315" w="6425">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42"/>
            <p:cNvSpPr/>
            <p:nvPr/>
          </p:nvSpPr>
          <p:spPr>
            <a:xfrm>
              <a:off x="1761075" y="2845375"/>
              <a:ext cx="160625" cy="2032675"/>
            </a:xfrm>
            <a:custGeom>
              <a:rect b="b" l="l" r="r" t="t"/>
              <a:pathLst>
                <a:path extrusionOk="0" h="81307" w="6425">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42"/>
            <p:cNvSpPr/>
            <p:nvPr/>
          </p:nvSpPr>
          <p:spPr>
            <a:xfrm>
              <a:off x="1607850" y="2593575"/>
              <a:ext cx="159950" cy="2032875"/>
            </a:xfrm>
            <a:custGeom>
              <a:rect b="b" l="l" r="r" t="t"/>
              <a:pathLst>
                <a:path extrusionOk="0" h="81315" w="6398">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42"/>
            <p:cNvSpPr/>
            <p:nvPr/>
          </p:nvSpPr>
          <p:spPr>
            <a:xfrm>
              <a:off x="1453950" y="2845375"/>
              <a:ext cx="160600" cy="2032675"/>
            </a:xfrm>
            <a:custGeom>
              <a:rect b="b" l="l" r="r" t="t"/>
              <a:pathLst>
                <a:path extrusionOk="0" h="81307" w="6424">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42"/>
            <p:cNvSpPr/>
            <p:nvPr/>
          </p:nvSpPr>
          <p:spPr>
            <a:xfrm>
              <a:off x="1300050" y="2593575"/>
              <a:ext cx="160600" cy="2032875"/>
            </a:xfrm>
            <a:custGeom>
              <a:rect b="b" l="l" r="r" t="t"/>
              <a:pathLst>
                <a:path extrusionOk="0" h="81315" w="6424">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42"/>
            <p:cNvSpPr/>
            <p:nvPr/>
          </p:nvSpPr>
          <p:spPr>
            <a:xfrm>
              <a:off x="1146800" y="2845375"/>
              <a:ext cx="159950" cy="2032675"/>
            </a:xfrm>
            <a:custGeom>
              <a:rect b="b" l="l" r="r" t="t"/>
              <a:pathLst>
                <a:path extrusionOk="0" h="81307" w="6398">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42"/>
            <p:cNvSpPr/>
            <p:nvPr/>
          </p:nvSpPr>
          <p:spPr>
            <a:xfrm>
              <a:off x="992900" y="2593575"/>
              <a:ext cx="160625" cy="2032875"/>
            </a:xfrm>
            <a:custGeom>
              <a:rect b="b" l="l" r="r" t="t"/>
              <a:pathLst>
                <a:path extrusionOk="0" h="81315" w="6425">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42"/>
            <p:cNvSpPr/>
            <p:nvPr/>
          </p:nvSpPr>
          <p:spPr>
            <a:xfrm>
              <a:off x="839675" y="2845375"/>
              <a:ext cx="159950" cy="2032675"/>
            </a:xfrm>
            <a:custGeom>
              <a:rect b="b" l="l" r="r" t="t"/>
              <a:pathLst>
                <a:path extrusionOk="0" h="81307" w="6398">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42"/>
            <p:cNvSpPr/>
            <p:nvPr/>
          </p:nvSpPr>
          <p:spPr>
            <a:xfrm>
              <a:off x="685775" y="2593575"/>
              <a:ext cx="159950" cy="2032875"/>
            </a:xfrm>
            <a:custGeom>
              <a:rect b="b" l="l" r="r" t="t"/>
              <a:pathLst>
                <a:path extrusionOk="0" h="81315" w="6398">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2"/>
            <p:cNvSpPr/>
            <p:nvPr/>
          </p:nvSpPr>
          <p:spPr>
            <a:xfrm>
              <a:off x="531875" y="2845375"/>
              <a:ext cx="160600" cy="2032675"/>
            </a:xfrm>
            <a:custGeom>
              <a:rect b="b" l="l" r="r" t="t"/>
              <a:pathLst>
                <a:path extrusionOk="0" h="81307" w="6424">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42"/>
            <p:cNvSpPr/>
            <p:nvPr/>
          </p:nvSpPr>
          <p:spPr>
            <a:xfrm>
              <a:off x="378625" y="2593575"/>
              <a:ext cx="159950" cy="2032875"/>
            </a:xfrm>
            <a:custGeom>
              <a:rect b="b" l="l" r="r" t="t"/>
              <a:pathLst>
                <a:path extrusionOk="0" h="81315" w="6398">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42"/>
            <p:cNvSpPr/>
            <p:nvPr/>
          </p:nvSpPr>
          <p:spPr>
            <a:xfrm>
              <a:off x="224725" y="2845375"/>
              <a:ext cx="159950" cy="2032675"/>
            </a:xfrm>
            <a:custGeom>
              <a:rect b="b" l="l" r="r" t="t"/>
              <a:pathLst>
                <a:path extrusionOk="0" h="81307" w="6398">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1" name="Google Shape;1051;p42"/>
          <p:cNvSpPr/>
          <p:nvPr/>
        </p:nvSpPr>
        <p:spPr>
          <a:xfrm flipH="1" rot="250550">
            <a:off x="838717" y="3110207"/>
            <a:ext cx="5950574" cy="3661060"/>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42"/>
          <p:cNvSpPr txBox="1"/>
          <p:nvPr>
            <p:ph type="title"/>
          </p:nvPr>
        </p:nvSpPr>
        <p:spPr>
          <a:xfrm>
            <a:off x="713225" y="528150"/>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53" name="Google Shape;1053;p42"/>
          <p:cNvSpPr txBox="1"/>
          <p:nvPr>
            <p:ph idx="1" type="subTitle"/>
          </p:nvPr>
        </p:nvSpPr>
        <p:spPr>
          <a:xfrm>
            <a:off x="713225" y="2027400"/>
            <a:ext cx="3402600" cy="1088700"/>
          </a:xfrm>
          <a:prstGeom prst="rect">
            <a:avLst/>
          </a:prstGeom>
        </p:spPr>
        <p:txBody>
          <a:bodyPr anchorCtr="0" anchor="ctr" bIns="91425" lIns="91425" spcFirstLastPara="1" rIns="91425" wrap="square" tIns="91425">
            <a:noAutofit/>
          </a:bodyPr>
          <a:lstStyle>
            <a:lvl1pPr lvl="0">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35">
    <p:spTree>
      <p:nvGrpSpPr>
        <p:cNvPr id="1054" name="Shape 1054"/>
        <p:cNvGrpSpPr/>
        <p:nvPr/>
      </p:nvGrpSpPr>
      <p:grpSpPr>
        <a:xfrm>
          <a:off x="0" y="0"/>
          <a:ext cx="0" cy="0"/>
          <a:chOff x="0" y="0"/>
          <a:chExt cx="0" cy="0"/>
        </a:xfrm>
      </p:grpSpPr>
      <p:grpSp>
        <p:nvGrpSpPr>
          <p:cNvPr id="1055" name="Google Shape;1055;p43"/>
          <p:cNvGrpSpPr/>
          <p:nvPr/>
        </p:nvGrpSpPr>
        <p:grpSpPr>
          <a:xfrm>
            <a:off x="4789682" y="3273165"/>
            <a:ext cx="2304462" cy="2293869"/>
            <a:chOff x="2414491" y="671177"/>
            <a:chExt cx="1830972" cy="1822411"/>
          </a:xfrm>
        </p:grpSpPr>
        <p:sp>
          <p:nvSpPr>
            <p:cNvPr id="1056" name="Google Shape;1056;p43"/>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43"/>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43"/>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43"/>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43"/>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43"/>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43"/>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43"/>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43"/>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3"/>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43"/>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3"/>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43"/>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43"/>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3"/>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3"/>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3"/>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3"/>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43"/>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3"/>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43"/>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43"/>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43"/>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43"/>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43"/>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43"/>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3"/>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43"/>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43"/>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43"/>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43"/>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43"/>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43"/>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43"/>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0" name="Google Shape;1090;p43"/>
          <p:cNvSpPr/>
          <p:nvPr/>
        </p:nvSpPr>
        <p:spPr>
          <a:xfrm rot="-919010">
            <a:off x="6732142" y="-371518"/>
            <a:ext cx="3397275" cy="3383189"/>
          </a:xfrm>
          <a:custGeom>
            <a:rect b="b" l="l" r="r" t="t"/>
            <a:pathLst>
              <a:path extrusionOk="0" h="48035" w="48235">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43"/>
          <p:cNvSpPr/>
          <p:nvPr/>
        </p:nvSpPr>
        <p:spPr>
          <a:xfrm rot="-5620636">
            <a:off x="-1100482" y="1591409"/>
            <a:ext cx="2991681" cy="2870601"/>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43"/>
          <p:cNvSpPr txBox="1"/>
          <p:nvPr>
            <p:ph type="title"/>
          </p:nvPr>
        </p:nvSpPr>
        <p:spPr>
          <a:xfrm>
            <a:off x="713225" y="528150"/>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93" name="Google Shape;1093;p43"/>
          <p:cNvSpPr txBox="1"/>
          <p:nvPr>
            <p:ph idx="1" type="subTitle"/>
          </p:nvPr>
        </p:nvSpPr>
        <p:spPr>
          <a:xfrm>
            <a:off x="5028175" y="2027400"/>
            <a:ext cx="3402600" cy="108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36">
    <p:spTree>
      <p:nvGrpSpPr>
        <p:cNvPr id="1094" name="Shape 1094"/>
        <p:cNvGrpSpPr/>
        <p:nvPr/>
      </p:nvGrpSpPr>
      <p:grpSpPr>
        <a:xfrm>
          <a:off x="0" y="0"/>
          <a:ext cx="0" cy="0"/>
          <a:chOff x="0" y="0"/>
          <a:chExt cx="0" cy="0"/>
        </a:xfrm>
      </p:grpSpPr>
      <p:sp>
        <p:nvSpPr>
          <p:cNvPr id="1095" name="Google Shape;1095;p44"/>
          <p:cNvSpPr/>
          <p:nvPr/>
        </p:nvSpPr>
        <p:spPr>
          <a:xfrm>
            <a:off x="4260425" y="1957095"/>
            <a:ext cx="1774800" cy="1774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44"/>
          <p:cNvSpPr/>
          <p:nvPr/>
        </p:nvSpPr>
        <p:spPr>
          <a:xfrm rot="-4971949">
            <a:off x="6653151" y="1865359"/>
            <a:ext cx="4547689" cy="4131091"/>
          </a:xfrm>
          <a:custGeom>
            <a:rect b="b" l="l" r="r" t="t"/>
            <a:pathLst>
              <a:path extrusionOk="0" h="59210" w="65181">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44"/>
          <p:cNvSpPr/>
          <p:nvPr/>
        </p:nvSpPr>
        <p:spPr>
          <a:xfrm flipH="1" rot="7019959">
            <a:off x="-962151" y="-1327476"/>
            <a:ext cx="4047102" cy="2490011"/>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44"/>
          <p:cNvSpPr txBox="1"/>
          <p:nvPr>
            <p:ph type="title"/>
          </p:nvPr>
        </p:nvSpPr>
        <p:spPr>
          <a:xfrm>
            <a:off x="713225" y="528150"/>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99" name="Google Shape;1099;p44"/>
          <p:cNvSpPr txBox="1"/>
          <p:nvPr>
            <p:ph idx="1" type="subTitle"/>
          </p:nvPr>
        </p:nvSpPr>
        <p:spPr>
          <a:xfrm>
            <a:off x="713225" y="2027400"/>
            <a:ext cx="3402600" cy="10887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37_1">
    <p:spTree>
      <p:nvGrpSpPr>
        <p:cNvPr id="1100" name="Shape 1100"/>
        <p:cNvGrpSpPr/>
        <p:nvPr/>
      </p:nvGrpSpPr>
      <p:grpSpPr>
        <a:xfrm>
          <a:off x="0" y="0"/>
          <a:ext cx="0" cy="0"/>
          <a:chOff x="0" y="0"/>
          <a:chExt cx="0" cy="0"/>
        </a:xfrm>
      </p:grpSpPr>
      <p:sp>
        <p:nvSpPr>
          <p:cNvPr id="1101" name="Google Shape;1101;p45"/>
          <p:cNvSpPr/>
          <p:nvPr/>
        </p:nvSpPr>
        <p:spPr>
          <a:xfrm rot="-4971949">
            <a:off x="6499451" y="687059"/>
            <a:ext cx="4547689" cy="4131091"/>
          </a:xfrm>
          <a:custGeom>
            <a:rect b="b" l="l" r="r" t="t"/>
            <a:pathLst>
              <a:path extrusionOk="0" h="59210" w="65181">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45"/>
          <p:cNvSpPr/>
          <p:nvPr/>
        </p:nvSpPr>
        <p:spPr>
          <a:xfrm rot="9475593">
            <a:off x="-1974698" y="-446077"/>
            <a:ext cx="4047145" cy="2489949"/>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45"/>
          <p:cNvSpPr txBox="1"/>
          <p:nvPr>
            <p:ph type="title"/>
          </p:nvPr>
        </p:nvSpPr>
        <p:spPr>
          <a:xfrm>
            <a:off x="713225" y="528150"/>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04" name="Google Shape;1104;p45"/>
          <p:cNvSpPr txBox="1"/>
          <p:nvPr>
            <p:ph idx="1" type="subTitle"/>
          </p:nvPr>
        </p:nvSpPr>
        <p:spPr>
          <a:xfrm>
            <a:off x="713225" y="1168075"/>
            <a:ext cx="6264300" cy="34314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Char char="●"/>
              <a:defRPr sz="1600"/>
            </a:lvl1pPr>
            <a:lvl2pPr lvl="1" rtl="0">
              <a:spcBef>
                <a:spcPts val="0"/>
              </a:spcBef>
              <a:spcAft>
                <a:spcPts val="0"/>
              </a:spcAft>
              <a:buClr>
                <a:schemeClr val="lt1"/>
              </a:buClr>
              <a:buSzPts val="1000"/>
              <a:buFont typeface="Anaheim"/>
              <a:buChar char="○"/>
              <a:defRPr/>
            </a:lvl2pPr>
            <a:lvl3pPr lvl="2" rtl="0">
              <a:spcBef>
                <a:spcPts val="0"/>
              </a:spcBef>
              <a:spcAft>
                <a:spcPts val="0"/>
              </a:spcAft>
              <a:buClr>
                <a:schemeClr val="lt1"/>
              </a:buClr>
              <a:buSzPts val="1000"/>
              <a:buFont typeface="Anaheim"/>
              <a:buChar char="■"/>
              <a:defRPr/>
            </a:lvl3pPr>
            <a:lvl4pPr lvl="3" rtl="0">
              <a:spcBef>
                <a:spcPts val="0"/>
              </a:spcBef>
              <a:spcAft>
                <a:spcPts val="0"/>
              </a:spcAft>
              <a:buClr>
                <a:schemeClr val="lt1"/>
              </a:buClr>
              <a:buSzPts val="1000"/>
              <a:buFont typeface="Anaheim"/>
              <a:buChar char="●"/>
              <a:defRPr/>
            </a:lvl4pPr>
            <a:lvl5pPr lvl="4" rtl="0">
              <a:spcBef>
                <a:spcPts val="0"/>
              </a:spcBef>
              <a:spcAft>
                <a:spcPts val="0"/>
              </a:spcAft>
              <a:buClr>
                <a:schemeClr val="lt1"/>
              </a:buClr>
              <a:buSzPts val="1000"/>
              <a:buFont typeface="Anaheim"/>
              <a:buChar char="○"/>
              <a:defRPr/>
            </a:lvl5pPr>
            <a:lvl6pPr lvl="5" rtl="0">
              <a:spcBef>
                <a:spcPts val="0"/>
              </a:spcBef>
              <a:spcAft>
                <a:spcPts val="0"/>
              </a:spcAft>
              <a:buClr>
                <a:schemeClr val="lt1"/>
              </a:buClr>
              <a:buSzPts val="1000"/>
              <a:buFont typeface="Anaheim"/>
              <a:buChar char="■"/>
              <a:defRPr/>
            </a:lvl6pPr>
            <a:lvl7pPr lvl="6" rtl="0">
              <a:spcBef>
                <a:spcPts val="0"/>
              </a:spcBef>
              <a:spcAft>
                <a:spcPts val="0"/>
              </a:spcAft>
              <a:buClr>
                <a:schemeClr val="lt1"/>
              </a:buClr>
              <a:buSzPts val="1000"/>
              <a:buFont typeface="Anaheim"/>
              <a:buChar char="●"/>
              <a:defRPr/>
            </a:lvl7pPr>
            <a:lvl8pPr lvl="7" rtl="0">
              <a:spcBef>
                <a:spcPts val="0"/>
              </a:spcBef>
              <a:spcAft>
                <a:spcPts val="0"/>
              </a:spcAft>
              <a:buClr>
                <a:schemeClr val="lt1"/>
              </a:buClr>
              <a:buSzPts val="1000"/>
              <a:buFont typeface="Anaheim"/>
              <a:buChar char="○"/>
              <a:defRPr/>
            </a:lvl8pPr>
            <a:lvl9pPr lvl="8" rtl="0">
              <a:spcBef>
                <a:spcPts val="0"/>
              </a:spcBef>
              <a:spcAft>
                <a:spcPts val="0"/>
              </a:spcAft>
              <a:buClr>
                <a:schemeClr val="lt1"/>
              </a:buClr>
              <a:buSzPts val="1000"/>
              <a:buFont typeface="Anaheim"/>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37">
    <p:spTree>
      <p:nvGrpSpPr>
        <p:cNvPr id="1105" name="Shape 1105"/>
        <p:cNvGrpSpPr/>
        <p:nvPr/>
      </p:nvGrpSpPr>
      <p:grpSpPr>
        <a:xfrm>
          <a:off x="0" y="0"/>
          <a:ext cx="0" cy="0"/>
          <a:chOff x="0" y="0"/>
          <a:chExt cx="0" cy="0"/>
        </a:xfrm>
      </p:grpSpPr>
      <p:sp>
        <p:nvSpPr>
          <p:cNvPr id="1106" name="Google Shape;1106;p46"/>
          <p:cNvSpPr/>
          <p:nvPr/>
        </p:nvSpPr>
        <p:spPr>
          <a:xfrm flipH="1" rot="-5400000">
            <a:off x="6051628" y="1691784"/>
            <a:ext cx="4906632" cy="3196913"/>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46"/>
          <p:cNvSpPr/>
          <p:nvPr/>
        </p:nvSpPr>
        <p:spPr>
          <a:xfrm>
            <a:off x="-749900" y="3073920"/>
            <a:ext cx="1774800" cy="1774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8" name="Google Shape;1108;p46"/>
          <p:cNvGrpSpPr/>
          <p:nvPr/>
        </p:nvGrpSpPr>
        <p:grpSpPr>
          <a:xfrm rot="10800000">
            <a:off x="6204525" y="1244395"/>
            <a:ext cx="1696762" cy="1688828"/>
            <a:chOff x="2414491" y="671177"/>
            <a:chExt cx="1830972" cy="1822411"/>
          </a:xfrm>
        </p:grpSpPr>
        <p:sp>
          <p:nvSpPr>
            <p:cNvPr id="1109" name="Google Shape;1109;p46"/>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46"/>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46"/>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6"/>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46"/>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46"/>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46"/>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46"/>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46"/>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46"/>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6"/>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46"/>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46"/>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46"/>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46"/>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46"/>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46"/>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46"/>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46"/>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46"/>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46"/>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46"/>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46"/>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46"/>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46"/>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46"/>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46"/>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46"/>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46"/>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46"/>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46"/>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46"/>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46"/>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46"/>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3" name="Google Shape;1143;p46"/>
          <p:cNvSpPr txBox="1"/>
          <p:nvPr>
            <p:ph type="title"/>
          </p:nvPr>
        </p:nvSpPr>
        <p:spPr>
          <a:xfrm>
            <a:off x="713225" y="528150"/>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44" name="Google Shape;1144;p46"/>
          <p:cNvSpPr txBox="1"/>
          <p:nvPr>
            <p:ph idx="1" type="subTitle"/>
          </p:nvPr>
        </p:nvSpPr>
        <p:spPr>
          <a:xfrm>
            <a:off x="713225" y="1168075"/>
            <a:ext cx="6028800" cy="34314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Char char="●"/>
              <a:defRPr sz="1600"/>
            </a:lvl1pPr>
            <a:lvl2pPr lvl="1" rtl="0">
              <a:spcBef>
                <a:spcPts val="0"/>
              </a:spcBef>
              <a:spcAft>
                <a:spcPts val="0"/>
              </a:spcAft>
              <a:buClr>
                <a:schemeClr val="lt1"/>
              </a:buClr>
              <a:buSzPts val="1000"/>
              <a:buFont typeface="Anaheim"/>
              <a:buChar char="○"/>
              <a:defRPr/>
            </a:lvl2pPr>
            <a:lvl3pPr lvl="2" rtl="0">
              <a:spcBef>
                <a:spcPts val="0"/>
              </a:spcBef>
              <a:spcAft>
                <a:spcPts val="0"/>
              </a:spcAft>
              <a:buClr>
                <a:schemeClr val="lt1"/>
              </a:buClr>
              <a:buSzPts val="1000"/>
              <a:buFont typeface="Anaheim"/>
              <a:buChar char="■"/>
              <a:defRPr/>
            </a:lvl3pPr>
            <a:lvl4pPr lvl="3" rtl="0">
              <a:spcBef>
                <a:spcPts val="0"/>
              </a:spcBef>
              <a:spcAft>
                <a:spcPts val="0"/>
              </a:spcAft>
              <a:buClr>
                <a:schemeClr val="lt1"/>
              </a:buClr>
              <a:buSzPts val="1000"/>
              <a:buFont typeface="Anaheim"/>
              <a:buChar char="●"/>
              <a:defRPr/>
            </a:lvl4pPr>
            <a:lvl5pPr lvl="4" rtl="0">
              <a:spcBef>
                <a:spcPts val="0"/>
              </a:spcBef>
              <a:spcAft>
                <a:spcPts val="0"/>
              </a:spcAft>
              <a:buClr>
                <a:schemeClr val="lt1"/>
              </a:buClr>
              <a:buSzPts val="1000"/>
              <a:buFont typeface="Anaheim"/>
              <a:buChar char="○"/>
              <a:defRPr/>
            </a:lvl5pPr>
            <a:lvl6pPr lvl="5" rtl="0">
              <a:spcBef>
                <a:spcPts val="0"/>
              </a:spcBef>
              <a:spcAft>
                <a:spcPts val="0"/>
              </a:spcAft>
              <a:buClr>
                <a:schemeClr val="lt1"/>
              </a:buClr>
              <a:buSzPts val="1000"/>
              <a:buFont typeface="Anaheim"/>
              <a:buChar char="■"/>
              <a:defRPr/>
            </a:lvl6pPr>
            <a:lvl7pPr lvl="6" rtl="0">
              <a:spcBef>
                <a:spcPts val="0"/>
              </a:spcBef>
              <a:spcAft>
                <a:spcPts val="0"/>
              </a:spcAft>
              <a:buClr>
                <a:schemeClr val="lt1"/>
              </a:buClr>
              <a:buSzPts val="1000"/>
              <a:buFont typeface="Anaheim"/>
              <a:buChar char="●"/>
              <a:defRPr/>
            </a:lvl7pPr>
            <a:lvl8pPr lvl="7" rtl="0">
              <a:spcBef>
                <a:spcPts val="0"/>
              </a:spcBef>
              <a:spcAft>
                <a:spcPts val="0"/>
              </a:spcAft>
              <a:buClr>
                <a:schemeClr val="lt1"/>
              </a:buClr>
              <a:buSzPts val="1000"/>
              <a:buFont typeface="Anaheim"/>
              <a:buChar char="○"/>
              <a:defRPr/>
            </a:lvl8pPr>
            <a:lvl9pPr lvl="8" rtl="0">
              <a:spcBef>
                <a:spcPts val="0"/>
              </a:spcBef>
              <a:spcAft>
                <a:spcPts val="0"/>
              </a:spcAft>
              <a:buClr>
                <a:schemeClr val="lt1"/>
              </a:buClr>
              <a:buSzPts val="1000"/>
              <a:buFont typeface="Anaheim"/>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1">
    <p:spTree>
      <p:nvGrpSpPr>
        <p:cNvPr id="1145" name="Shape 1145"/>
        <p:cNvGrpSpPr/>
        <p:nvPr/>
      </p:nvGrpSpPr>
      <p:grpSpPr>
        <a:xfrm>
          <a:off x="0" y="0"/>
          <a:ext cx="0" cy="0"/>
          <a:chOff x="0" y="0"/>
          <a:chExt cx="0" cy="0"/>
        </a:xfrm>
      </p:grpSpPr>
      <p:sp>
        <p:nvSpPr>
          <p:cNvPr id="1146" name="Google Shape;1146;p47"/>
          <p:cNvSpPr/>
          <p:nvPr/>
        </p:nvSpPr>
        <p:spPr>
          <a:xfrm flipH="1" rot="5716307">
            <a:off x="3128709" y="-17350"/>
            <a:ext cx="3009510" cy="5911593"/>
          </a:xfrm>
          <a:custGeom>
            <a:rect b="b" l="l" r="r" t="t"/>
            <a:pathLst>
              <a:path extrusionOk="0" h="83294" w="72386">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47"/>
          <p:cNvSpPr/>
          <p:nvPr/>
        </p:nvSpPr>
        <p:spPr>
          <a:xfrm rot="-1408952">
            <a:off x="7059833" y="-1532053"/>
            <a:ext cx="3561578" cy="4437854"/>
          </a:xfrm>
          <a:custGeom>
            <a:rect b="b" l="l" r="r" t="t"/>
            <a:pathLst>
              <a:path extrusionOk="0" h="21250" w="15146">
                <a:moveTo>
                  <a:pt x="2903" y="12143"/>
                </a:moveTo>
                <a:cubicBezTo>
                  <a:pt x="1936" y="10308"/>
                  <a:pt x="234" y="9174"/>
                  <a:pt x="201" y="6972"/>
                </a:cubicBezTo>
                <a:cubicBezTo>
                  <a:pt x="1" y="1"/>
                  <a:pt x="7773" y="1769"/>
                  <a:pt x="11209" y="4637"/>
                </a:cubicBezTo>
                <a:cubicBezTo>
                  <a:pt x="13877" y="6839"/>
                  <a:pt x="15145" y="10208"/>
                  <a:pt x="14178" y="13544"/>
                </a:cubicBezTo>
                <a:cubicBezTo>
                  <a:pt x="13310" y="16379"/>
                  <a:pt x="10141" y="21249"/>
                  <a:pt x="6472" y="20349"/>
                </a:cubicBezTo>
                <a:cubicBezTo>
                  <a:pt x="3203" y="19581"/>
                  <a:pt x="4070" y="14811"/>
                  <a:pt x="3070" y="12476"/>
                </a:cubicBezTo>
                <a:cubicBezTo>
                  <a:pt x="3036" y="12343"/>
                  <a:pt x="2970" y="12243"/>
                  <a:pt x="2903" y="1214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47"/>
          <p:cNvSpPr/>
          <p:nvPr/>
        </p:nvSpPr>
        <p:spPr>
          <a:xfrm rot="10800000">
            <a:off x="797253" y="2885987"/>
            <a:ext cx="1774800" cy="17748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49" name="Google Shape;1149;p47"/>
          <p:cNvGrpSpPr/>
          <p:nvPr/>
        </p:nvGrpSpPr>
        <p:grpSpPr>
          <a:xfrm rot="10800000">
            <a:off x="162225" y="2264370"/>
            <a:ext cx="1696762" cy="1688828"/>
            <a:chOff x="2414491" y="671177"/>
            <a:chExt cx="1830972" cy="1822411"/>
          </a:xfrm>
        </p:grpSpPr>
        <p:sp>
          <p:nvSpPr>
            <p:cNvPr id="1150" name="Google Shape;1150;p47"/>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47"/>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47"/>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47"/>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47"/>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47"/>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47"/>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47"/>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47"/>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47"/>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47"/>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47"/>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47"/>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47"/>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47"/>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47"/>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47"/>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47"/>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47"/>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47"/>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47"/>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47"/>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47"/>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47"/>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47"/>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47"/>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47"/>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47"/>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47"/>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47"/>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47"/>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47"/>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47"/>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47"/>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4" name="Google Shape;1184;p47"/>
          <p:cNvSpPr/>
          <p:nvPr/>
        </p:nvSpPr>
        <p:spPr>
          <a:xfrm rot="8100000">
            <a:off x="371399" y="-1150417"/>
            <a:ext cx="1938844" cy="3305623"/>
          </a:xfrm>
          <a:custGeom>
            <a:rect b="b" l="l" r="r" t="t"/>
            <a:pathLst>
              <a:path extrusionOk="0" h="32752" w="1921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47"/>
          <p:cNvSpPr txBox="1"/>
          <p:nvPr>
            <p:ph type="title"/>
          </p:nvPr>
        </p:nvSpPr>
        <p:spPr>
          <a:xfrm>
            <a:off x="2572050" y="539888"/>
            <a:ext cx="3999900" cy="1065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77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86" name="Google Shape;1186;p47"/>
          <p:cNvSpPr txBox="1"/>
          <p:nvPr>
            <p:ph idx="1" type="subTitle"/>
          </p:nvPr>
        </p:nvSpPr>
        <p:spPr>
          <a:xfrm>
            <a:off x="2572050" y="1652263"/>
            <a:ext cx="3999900" cy="838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600"/>
              <a:buFont typeface="Anaheim"/>
              <a:buChar char="●"/>
              <a:defRPr sz="1600"/>
            </a:lvl1pPr>
            <a:lvl2pPr lvl="1" rtl="0">
              <a:spcBef>
                <a:spcPts val="0"/>
              </a:spcBef>
              <a:spcAft>
                <a:spcPts val="0"/>
              </a:spcAft>
              <a:buClr>
                <a:schemeClr val="lt1"/>
              </a:buClr>
              <a:buSzPts val="1000"/>
              <a:buFont typeface="Anaheim"/>
              <a:buChar char="○"/>
              <a:defRPr/>
            </a:lvl2pPr>
            <a:lvl3pPr lvl="2" rtl="0">
              <a:spcBef>
                <a:spcPts val="0"/>
              </a:spcBef>
              <a:spcAft>
                <a:spcPts val="0"/>
              </a:spcAft>
              <a:buClr>
                <a:schemeClr val="lt1"/>
              </a:buClr>
              <a:buSzPts val="1000"/>
              <a:buFont typeface="Anaheim"/>
              <a:buChar char="■"/>
              <a:defRPr/>
            </a:lvl3pPr>
            <a:lvl4pPr lvl="3" rtl="0">
              <a:spcBef>
                <a:spcPts val="0"/>
              </a:spcBef>
              <a:spcAft>
                <a:spcPts val="0"/>
              </a:spcAft>
              <a:buClr>
                <a:schemeClr val="lt1"/>
              </a:buClr>
              <a:buSzPts val="1000"/>
              <a:buFont typeface="Anaheim"/>
              <a:buChar char="●"/>
              <a:defRPr/>
            </a:lvl4pPr>
            <a:lvl5pPr lvl="4" rtl="0">
              <a:spcBef>
                <a:spcPts val="0"/>
              </a:spcBef>
              <a:spcAft>
                <a:spcPts val="0"/>
              </a:spcAft>
              <a:buClr>
                <a:schemeClr val="lt1"/>
              </a:buClr>
              <a:buSzPts val="1000"/>
              <a:buFont typeface="Anaheim"/>
              <a:buChar char="○"/>
              <a:defRPr/>
            </a:lvl5pPr>
            <a:lvl6pPr lvl="5" rtl="0">
              <a:spcBef>
                <a:spcPts val="0"/>
              </a:spcBef>
              <a:spcAft>
                <a:spcPts val="0"/>
              </a:spcAft>
              <a:buClr>
                <a:schemeClr val="lt1"/>
              </a:buClr>
              <a:buSzPts val="1000"/>
              <a:buFont typeface="Anaheim"/>
              <a:buChar char="■"/>
              <a:defRPr/>
            </a:lvl6pPr>
            <a:lvl7pPr lvl="6" rtl="0">
              <a:spcBef>
                <a:spcPts val="0"/>
              </a:spcBef>
              <a:spcAft>
                <a:spcPts val="0"/>
              </a:spcAft>
              <a:buClr>
                <a:schemeClr val="lt1"/>
              </a:buClr>
              <a:buSzPts val="1000"/>
              <a:buFont typeface="Anaheim"/>
              <a:buChar char="●"/>
              <a:defRPr/>
            </a:lvl7pPr>
            <a:lvl8pPr lvl="7" rtl="0">
              <a:spcBef>
                <a:spcPts val="0"/>
              </a:spcBef>
              <a:spcAft>
                <a:spcPts val="0"/>
              </a:spcAft>
              <a:buClr>
                <a:schemeClr val="lt1"/>
              </a:buClr>
              <a:buSzPts val="1000"/>
              <a:buFont typeface="Anaheim"/>
              <a:buChar char="○"/>
              <a:defRPr/>
            </a:lvl8pPr>
            <a:lvl9pPr lvl="8" rtl="0">
              <a:spcBef>
                <a:spcPts val="0"/>
              </a:spcBef>
              <a:spcAft>
                <a:spcPts val="0"/>
              </a:spcAft>
              <a:buClr>
                <a:schemeClr val="lt1"/>
              </a:buClr>
              <a:buSzPts val="1000"/>
              <a:buFont typeface="Anaheim"/>
              <a:buChar char="■"/>
              <a:defRPr/>
            </a:lvl9pPr>
          </a:lstStyle>
          <a:p/>
        </p:txBody>
      </p:sp>
      <p:sp>
        <p:nvSpPr>
          <p:cNvPr id="1187" name="Google Shape;1187;p47"/>
          <p:cNvSpPr txBox="1"/>
          <p:nvPr/>
        </p:nvSpPr>
        <p:spPr>
          <a:xfrm>
            <a:off x="2720550" y="3431613"/>
            <a:ext cx="3702900" cy="7926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200">
                <a:solidFill>
                  <a:schemeClr val="accent2"/>
                </a:solidFill>
                <a:latin typeface="Manjari"/>
                <a:ea typeface="Manjari"/>
                <a:cs typeface="Manjari"/>
                <a:sym typeface="Manjari"/>
              </a:rPr>
              <a:t>CREDITS: This presentation template was created by </a:t>
            </a:r>
            <a:r>
              <a:rPr b="1" lang="en" sz="1200">
                <a:solidFill>
                  <a:schemeClr val="accent2"/>
                </a:solidFill>
                <a:uFill>
                  <a:noFill/>
                </a:uFill>
                <a:latin typeface="Manjari"/>
                <a:ea typeface="Manjari"/>
                <a:cs typeface="Manjari"/>
                <a:sym typeface="Manjari"/>
                <a:hlinkClick r:id="rId2">
                  <a:extLst>
                    <a:ext uri="{A12FA001-AC4F-418D-AE19-62706E023703}">
                      <ahyp:hlinkClr val="tx"/>
                    </a:ext>
                  </a:extLst>
                </a:hlinkClick>
              </a:rPr>
              <a:t>Slidesgo</a:t>
            </a:r>
            <a:r>
              <a:rPr lang="en" sz="1200">
                <a:solidFill>
                  <a:schemeClr val="accent2"/>
                </a:solidFill>
                <a:latin typeface="Manjari"/>
                <a:ea typeface="Manjari"/>
                <a:cs typeface="Manjari"/>
                <a:sym typeface="Manjari"/>
              </a:rPr>
              <a:t>, including icons by </a:t>
            </a:r>
            <a:r>
              <a:rPr b="1" lang="en" sz="1200">
                <a:solidFill>
                  <a:schemeClr val="accent2"/>
                </a:solidFill>
                <a:uFill>
                  <a:noFill/>
                </a:uFill>
                <a:latin typeface="Manjari"/>
                <a:ea typeface="Manjari"/>
                <a:cs typeface="Manjari"/>
                <a:sym typeface="Manjari"/>
                <a:hlinkClick r:id="rId3">
                  <a:extLst>
                    <a:ext uri="{A12FA001-AC4F-418D-AE19-62706E023703}">
                      <ahyp:hlinkClr val="tx"/>
                    </a:ext>
                  </a:extLst>
                </a:hlinkClick>
              </a:rPr>
              <a:t>Flaticon</a:t>
            </a:r>
            <a:r>
              <a:rPr lang="en" sz="1200">
                <a:solidFill>
                  <a:schemeClr val="accent2"/>
                </a:solidFill>
                <a:latin typeface="Manjari"/>
                <a:ea typeface="Manjari"/>
                <a:cs typeface="Manjari"/>
                <a:sym typeface="Manjari"/>
              </a:rPr>
              <a:t>, infographics &amp; images by </a:t>
            </a:r>
            <a:r>
              <a:rPr b="1" lang="en" sz="1200">
                <a:solidFill>
                  <a:schemeClr val="accent2"/>
                </a:solidFill>
                <a:uFill>
                  <a:noFill/>
                </a:uFill>
                <a:latin typeface="Manjari"/>
                <a:ea typeface="Manjari"/>
                <a:cs typeface="Manjari"/>
                <a:sym typeface="Manjari"/>
                <a:hlinkClick r:id="rId4">
                  <a:extLst>
                    <a:ext uri="{A12FA001-AC4F-418D-AE19-62706E023703}">
                      <ahyp:hlinkClr val="tx"/>
                    </a:ext>
                  </a:extLst>
                </a:hlinkClick>
              </a:rPr>
              <a:t>Freepik</a:t>
            </a:r>
            <a:r>
              <a:rPr lang="en" sz="1200">
                <a:solidFill>
                  <a:schemeClr val="accent2"/>
                </a:solidFill>
                <a:latin typeface="Manjari"/>
                <a:ea typeface="Manjari"/>
                <a:cs typeface="Manjari"/>
                <a:sym typeface="Manjari"/>
              </a:rPr>
              <a:t> </a:t>
            </a:r>
            <a:endParaRPr sz="1200">
              <a:solidFill>
                <a:schemeClr val="accent2"/>
              </a:solidFill>
              <a:latin typeface="Manjari"/>
              <a:ea typeface="Manjari"/>
              <a:cs typeface="Manjari"/>
              <a:sym typeface="Manja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
    <p:spTree>
      <p:nvGrpSpPr>
        <p:cNvPr id="1188" name="Shape 1188"/>
        <p:cNvGrpSpPr/>
        <p:nvPr/>
      </p:nvGrpSpPr>
      <p:grpSpPr>
        <a:xfrm>
          <a:off x="0" y="0"/>
          <a:ext cx="0" cy="0"/>
          <a:chOff x="0" y="0"/>
          <a:chExt cx="0" cy="0"/>
        </a:xfrm>
      </p:grpSpPr>
      <p:sp>
        <p:nvSpPr>
          <p:cNvPr id="1189" name="Google Shape;1189;p48"/>
          <p:cNvSpPr/>
          <p:nvPr/>
        </p:nvSpPr>
        <p:spPr>
          <a:xfrm flipH="1" rot="288678">
            <a:off x="-1270417" y="553336"/>
            <a:ext cx="4658411" cy="4765187"/>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8"/>
          <p:cNvSpPr/>
          <p:nvPr/>
        </p:nvSpPr>
        <p:spPr>
          <a:xfrm>
            <a:off x="1334050" y="1127073"/>
            <a:ext cx="1522302" cy="1342795"/>
          </a:xfrm>
          <a:custGeom>
            <a:rect b="b" l="l" r="r" t="t"/>
            <a:pathLst>
              <a:path extrusionOk="0" h="12066" w="13679">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1" name="Google Shape;1191;p48"/>
          <p:cNvGrpSpPr/>
          <p:nvPr/>
        </p:nvGrpSpPr>
        <p:grpSpPr>
          <a:xfrm>
            <a:off x="5119018" y="713081"/>
            <a:ext cx="2270935" cy="2260334"/>
            <a:chOff x="6762468" y="1386456"/>
            <a:chExt cx="2270935" cy="2260334"/>
          </a:xfrm>
        </p:grpSpPr>
        <p:sp>
          <p:nvSpPr>
            <p:cNvPr id="1192" name="Google Shape;1192;p48"/>
            <p:cNvSpPr/>
            <p:nvPr/>
          </p:nvSpPr>
          <p:spPr>
            <a:xfrm>
              <a:off x="6762468" y="1386456"/>
              <a:ext cx="2270935" cy="2260292"/>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8"/>
            <p:cNvSpPr/>
            <p:nvPr/>
          </p:nvSpPr>
          <p:spPr>
            <a:xfrm>
              <a:off x="7236329" y="1587480"/>
              <a:ext cx="12035" cy="9350"/>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8"/>
            <p:cNvSpPr/>
            <p:nvPr/>
          </p:nvSpPr>
          <p:spPr>
            <a:xfrm>
              <a:off x="7364144" y="1394464"/>
              <a:ext cx="356781" cy="300882"/>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8"/>
            <p:cNvSpPr/>
            <p:nvPr/>
          </p:nvSpPr>
          <p:spPr>
            <a:xfrm>
              <a:off x="7836713" y="1386456"/>
              <a:ext cx="358124" cy="308889"/>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8"/>
            <p:cNvSpPr/>
            <p:nvPr/>
          </p:nvSpPr>
          <p:spPr>
            <a:xfrm>
              <a:off x="8310574" y="1516908"/>
              <a:ext cx="135819" cy="79920"/>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8"/>
            <p:cNvSpPr/>
            <p:nvPr/>
          </p:nvSpPr>
          <p:spPr>
            <a:xfrm>
              <a:off x="8484940" y="1543565"/>
              <a:ext cx="8057" cy="151784"/>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48"/>
            <p:cNvSpPr/>
            <p:nvPr/>
          </p:nvSpPr>
          <p:spPr>
            <a:xfrm>
              <a:off x="6838311" y="2099984"/>
              <a:ext cx="2735" cy="537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48"/>
            <p:cNvSpPr/>
            <p:nvPr/>
          </p:nvSpPr>
          <p:spPr>
            <a:xfrm>
              <a:off x="7012727" y="1801781"/>
              <a:ext cx="2686" cy="273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48"/>
            <p:cNvSpPr/>
            <p:nvPr/>
          </p:nvSpPr>
          <p:spPr>
            <a:xfrm>
              <a:off x="6912862" y="1942876"/>
              <a:ext cx="102548" cy="63956"/>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48"/>
            <p:cNvSpPr/>
            <p:nvPr/>
          </p:nvSpPr>
          <p:spPr>
            <a:xfrm>
              <a:off x="7131192" y="1696645"/>
              <a:ext cx="356781" cy="408702"/>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48"/>
            <p:cNvSpPr/>
            <p:nvPr/>
          </p:nvSpPr>
          <p:spPr>
            <a:xfrm>
              <a:off x="7603761" y="1696645"/>
              <a:ext cx="358124" cy="40735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48"/>
            <p:cNvSpPr/>
            <p:nvPr/>
          </p:nvSpPr>
          <p:spPr>
            <a:xfrm>
              <a:off x="8077622" y="1696645"/>
              <a:ext cx="356781" cy="40735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8"/>
            <p:cNvSpPr/>
            <p:nvPr/>
          </p:nvSpPr>
          <p:spPr>
            <a:xfrm>
              <a:off x="8550190" y="1736581"/>
              <a:ext cx="356781" cy="367424"/>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48"/>
            <p:cNvSpPr/>
            <p:nvPr/>
          </p:nvSpPr>
          <p:spPr>
            <a:xfrm>
              <a:off x="6891576" y="2115948"/>
              <a:ext cx="356781" cy="40735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48"/>
            <p:cNvSpPr/>
            <p:nvPr/>
          </p:nvSpPr>
          <p:spPr>
            <a:xfrm>
              <a:off x="7364144" y="2115948"/>
              <a:ext cx="356781" cy="40735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48"/>
            <p:cNvSpPr/>
            <p:nvPr/>
          </p:nvSpPr>
          <p:spPr>
            <a:xfrm>
              <a:off x="7836713" y="2115948"/>
              <a:ext cx="358124" cy="40735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48"/>
            <p:cNvSpPr/>
            <p:nvPr/>
          </p:nvSpPr>
          <p:spPr>
            <a:xfrm>
              <a:off x="8310574" y="2114606"/>
              <a:ext cx="356781" cy="408702"/>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48"/>
            <p:cNvSpPr/>
            <p:nvPr/>
          </p:nvSpPr>
          <p:spPr>
            <a:xfrm>
              <a:off x="8783142" y="2114606"/>
              <a:ext cx="239661" cy="408702"/>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8"/>
            <p:cNvSpPr/>
            <p:nvPr/>
          </p:nvSpPr>
          <p:spPr>
            <a:xfrm>
              <a:off x="6773111" y="2511280"/>
              <a:ext cx="242297" cy="40735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8"/>
            <p:cNvSpPr/>
            <p:nvPr/>
          </p:nvSpPr>
          <p:spPr>
            <a:xfrm>
              <a:off x="7131192" y="2511280"/>
              <a:ext cx="356781" cy="40735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8"/>
            <p:cNvSpPr/>
            <p:nvPr/>
          </p:nvSpPr>
          <p:spPr>
            <a:xfrm>
              <a:off x="7603761" y="2511280"/>
              <a:ext cx="358124" cy="40735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48"/>
            <p:cNvSpPr/>
            <p:nvPr/>
          </p:nvSpPr>
          <p:spPr>
            <a:xfrm>
              <a:off x="8077622" y="2511280"/>
              <a:ext cx="356781" cy="40735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48"/>
            <p:cNvSpPr/>
            <p:nvPr/>
          </p:nvSpPr>
          <p:spPr>
            <a:xfrm>
              <a:off x="8550190" y="2511280"/>
              <a:ext cx="356781" cy="40735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48"/>
            <p:cNvSpPr/>
            <p:nvPr/>
          </p:nvSpPr>
          <p:spPr>
            <a:xfrm>
              <a:off x="6891576" y="2934613"/>
              <a:ext cx="356781" cy="363445"/>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48"/>
            <p:cNvSpPr/>
            <p:nvPr/>
          </p:nvSpPr>
          <p:spPr>
            <a:xfrm>
              <a:off x="7364144" y="2934613"/>
              <a:ext cx="356781" cy="40735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48"/>
            <p:cNvSpPr/>
            <p:nvPr/>
          </p:nvSpPr>
          <p:spPr>
            <a:xfrm>
              <a:off x="7836713" y="2934613"/>
              <a:ext cx="358124" cy="40735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48"/>
            <p:cNvSpPr/>
            <p:nvPr/>
          </p:nvSpPr>
          <p:spPr>
            <a:xfrm>
              <a:off x="8310574" y="2934613"/>
              <a:ext cx="356781" cy="40735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48"/>
            <p:cNvSpPr/>
            <p:nvPr/>
          </p:nvSpPr>
          <p:spPr>
            <a:xfrm>
              <a:off x="8783142" y="3033085"/>
              <a:ext cx="97227" cy="6127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48"/>
            <p:cNvSpPr/>
            <p:nvPr/>
          </p:nvSpPr>
          <p:spPr>
            <a:xfrm>
              <a:off x="7345494" y="3428467"/>
              <a:ext cx="142484" cy="85242"/>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8"/>
            <p:cNvSpPr/>
            <p:nvPr/>
          </p:nvSpPr>
          <p:spPr>
            <a:xfrm>
              <a:off x="7305558" y="3329945"/>
              <a:ext cx="8057" cy="161133"/>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8"/>
            <p:cNvSpPr/>
            <p:nvPr/>
          </p:nvSpPr>
          <p:spPr>
            <a:xfrm>
              <a:off x="7603761" y="3329945"/>
              <a:ext cx="358124" cy="316846"/>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48"/>
            <p:cNvSpPr/>
            <p:nvPr/>
          </p:nvSpPr>
          <p:spPr>
            <a:xfrm>
              <a:off x="8077622" y="3329945"/>
              <a:ext cx="356781" cy="307546"/>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48"/>
            <p:cNvSpPr/>
            <p:nvPr/>
          </p:nvSpPr>
          <p:spPr>
            <a:xfrm>
              <a:off x="8550190" y="3428467"/>
              <a:ext cx="16014" cy="12035"/>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5" name="Google Shape;1225;p48"/>
          <p:cNvSpPr/>
          <p:nvPr/>
        </p:nvSpPr>
        <p:spPr>
          <a:xfrm flipH="1" rot="-1848056">
            <a:off x="7756025" y="2517986"/>
            <a:ext cx="1938888" cy="3305698"/>
          </a:xfrm>
          <a:custGeom>
            <a:rect b="b" l="l" r="r" t="t"/>
            <a:pathLst>
              <a:path extrusionOk="0" h="32752" w="1921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
    <p:spTree>
      <p:nvGrpSpPr>
        <p:cNvPr id="1226" name="Shape 1226"/>
        <p:cNvGrpSpPr/>
        <p:nvPr/>
      </p:nvGrpSpPr>
      <p:grpSpPr>
        <a:xfrm>
          <a:off x="0" y="0"/>
          <a:ext cx="0" cy="0"/>
          <a:chOff x="0" y="0"/>
          <a:chExt cx="0" cy="0"/>
        </a:xfrm>
      </p:grpSpPr>
      <p:grpSp>
        <p:nvGrpSpPr>
          <p:cNvPr id="1227" name="Google Shape;1227;p49"/>
          <p:cNvGrpSpPr/>
          <p:nvPr/>
        </p:nvGrpSpPr>
        <p:grpSpPr>
          <a:xfrm>
            <a:off x="5" y="-80449"/>
            <a:ext cx="2277317" cy="5304377"/>
            <a:chOff x="224725" y="566950"/>
            <a:chExt cx="1850875" cy="4311100"/>
          </a:xfrm>
        </p:grpSpPr>
        <p:sp>
          <p:nvSpPr>
            <p:cNvPr id="1228" name="Google Shape;1228;p49"/>
            <p:cNvSpPr/>
            <p:nvPr/>
          </p:nvSpPr>
          <p:spPr>
            <a:xfrm>
              <a:off x="1914975" y="566950"/>
              <a:ext cx="160625" cy="2033000"/>
            </a:xfrm>
            <a:custGeom>
              <a:rect b="b" l="l" r="r" t="t"/>
              <a:pathLst>
                <a:path extrusionOk="0" h="81320" w="6425">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49"/>
            <p:cNvSpPr/>
            <p:nvPr/>
          </p:nvSpPr>
          <p:spPr>
            <a:xfrm>
              <a:off x="1761075" y="818875"/>
              <a:ext cx="160625" cy="2032875"/>
            </a:xfrm>
            <a:custGeom>
              <a:rect b="b" l="l" r="r" t="t"/>
              <a:pathLst>
                <a:path extrusionOk="0" h="81315" w="6425">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49"/>
            <p:cNvSpPr/>
            <p:nvPr/>
          </p:nvSpPr>
          <p:spPr>
            <a:xfrm>
              <a:off x="1607850" y="566950"/>
              <a:ext cx="159950" cy="2033000"/>
            </a:xfrm>
            <a:custGeom>
              <a:rect b="b" l="l" r="r" t="t"/>
              <a:pathLst>
                <a:path extrusionOk="0" h="81320" w="6398">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49"/>
            <p:cNvSpPr/>
            <p:nvPr/>
          </p:nvSpPr>
          <p:spPr>
            <a:xfrm>
              <a:off x="1453950" y="818875"/>
              <a:ext cx="160600" cy="2032875"/>
            </a:xfrm>
            <a:custGeom>
              <a:rect b="b" l="l" r="r" t="t"/>
              <a:pathLst>
                <a:path extrusionOk="0" h="81315" w="6424">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49"/>
            <p:cNvSpPr/>
            <p:nvPr/>
          </p:nvSpPr>
          <p:spPr>
            <a:xfrm>
              <a:off x="1300050" y="566950"/>
              <a:ext cx="160600" cy="2033000"/>
            </a:xfrm>
            <a:custGeom>
              <a:rect b="b" l="l" r="r" t="t"/>
              <a:pathLst>
                <a:path extrusionOk="0" h="81320" w="6424">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49"/>
            <p:cNvSpPr/>
            <p:nvPr/>
          </p:nvSpPr>
          <p:spPr>
            <a:xfrm>
              <a:off x="1146800" y="818875"/>
              <a:ext cx="159950" cy="2032875"/>
            </a:xfrm>
            <a:custGeom>
              <a:rect b="b" l="l" r="r" t="t"/>
              <a:pathLst>
                <a:path extrusionOk="0" h="81315" w="6398">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49"/>
            <p:cNvSpPr/>
            <p:nvPr/>
          </p:nvSpPr>
          <p:spPr>
            <a:xfrm>
              <a:off x="992900" y="566950"/>
              <a:ext cx="160625" cy="2033000"/>
            </a:xfrm>
            <a:custGeom>
              <a:rect b="b" l="l" r="r" t="t"/>
              <a:pathLst>
                <a:path extrusionOk="0" h="81320" w="6425">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49"/>
            <p:cNvSpPr/>
            <p:nvPr/>
          </p:nvSpPr>
          <p:spPr>
            <a:xfrm>
              <a:off x="839675" y="818875"/>
              <a:ext cx="159950" cy="2032875"/>
            </a:xfrm>
            <a:custGeom>
              <a:rect b="b" l="l" r="r" t="t"/>
              <a:pathLst>
                <a:path extrusionOk="0" h="81315" w="6398">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49"/>
            <p:cNvSpPr/>
            <p:nvPr/>
          </p:nvSpPr>
          <p:spPr>
            <a:xfrm>
              <a:off x="685775" y="566950"/>
              <a:ext cx="159950" cy="2033000"/>
            </a:xfrm>
            <a:custGeom>
              <a:rect b="b" l="l" r="r" t="t"/>
              <a:pathLst>
                <a:path extrusionOk="0" h="81320" w="6398">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49"/>
            <p:cNvSpPr/>
            <p:nvPr/>
          </p:nvSpPr>
          <p:spPr>
            <a:xfrm>
              <a:off x="531875" y="818875"/>
              <a:ext cx="160600" cy="2032875"/>
            </a:xfrm>
            <a:custGeom>
              <a:rect b="b" l="l" r="r" t="t"/>
              <a:pathLst>
                <a:path extrusionOk="0" h="81315" w="6424">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49"/>
            <p:cNvSpPr/>
            <p:nvPr/>
          </p:nvSpPr>
          <p:spPr>
            <a:xfrm>
              <a:off x="378625" y="566950"/>
              <a:ext cx="159950" cy="2033000"/>
            </a:xfrm>
            <a:custGeom>
              <a:rect b="b" l="l" r="r" t="t"/>
              <a:pathLst>
                <a:path extrusionOk="0" h="81320" w="6398">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49"/>
            <p:cNvSpPr/>
            <p:nvPr/>
          </p:nvSpPr>
          <p:spPr>
            <a:xfrm>
              <a:off x="224725" y="818875"/>
              <a:ext cx="159950" cy="2032875"/>
            </a:xfrm>
            <a:custGeom>
              <a:rect b="b" l="l" r="r" t="t"/>
              <a:pathLst>
                <a:path extrusionOk="0" h="81315" w="6398">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49"/>
            <p:cNvSpPr/>
            <p:nvPr/>
          </p:nvSpPr>
          <p:spPr>
            <a:xfrm>
              <a:off x="1914975" y="2593575"/>
              <a:ext cx="160625" cy="2032875"/>
            </a:xfrm>
            <a:custGeom>
              <a:rect b="b" l="l" r="r" t="t"/>
              <a:pathLst>
                <a:path extrusionOk="0" h="81315" w="6425">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49"/>
            <p:cNvSpPr/>
            <p:nvPr/>
          </p:nvSpPr>
          <p:spPr>
            <a:xfrm>
              <a:off x="1761075" y="2845375"/>
              <a:ext cx="160625" cy="2032675"/>
            </a:xfrm>
            <a:custGeom>
              <a:rect b="b" l="l" r="r" t="t"/>
              <a:pathLst>
                <a:path extrusionOk="0" h="81307" w="6425">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49"/>
            <p:cNvSpPr/>
            <p:nvPr/>
          </p:nvSpPr>
          <p:spPr>
            <a:xfrm>
              <a:off x="1607850" y="2593575"/>
              <a:ext cx="159950" cy="2032875"/>
            </a:xfrm>
            <a:custGeom>
              <a:rect b="b" l="l" r="r" t="t"/>
              <a:pathLst>
                <a:path extrusionOk="0" h="81315" w="6398">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49"/>
            <p:cNvSpPr/>
            <p:nvPr/>
          </p:nvSpPr>
          <p:spPr>
            <a:xfrm>
              <a:off x="1453950" y="2845375"/>
              <a:ext cx="160600" cy="2032675"/>
            </a:xfrm>
            <a:custGeom>
              <a:rect b="b" l="l" r="r" t="t"/>
              <a:pathLst>
                <a:path extrusionOk="0" h="81307" w="6424">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49"/>
            <p:cNvSpPr/>
            <p:nvPr/>
          </p:nvSpPr>
          <p:spPr>
            <a:xfrm>
              <a:off x="1300050" y="2593575"/>
              <a:ext cx="160600" cy="2032875"/>
            </a:xfrm>
            <a:custGeom>
              <a:rect b="b" l="l" r="r" t="t"/>
              <a:pathLst>
                <a:path extrusionOk="0" h="81315" w="6424">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9"/>
            <p:cNvSpPr/>
            <p:nvPr/>
          </p:nvSpPr>
          <p:spPr>
            <a:xfrm>
              <a:off x="1146800" y="2845375"/>
              <a:ext cx="159950" cy="2032675"/>
            </a:xfrm>
            <a:custGeom>
              <a:rect b="b" l="l" r="r" t="t"/>
              <a:pathLst>
                <a:path extrusionOk="0" h="81307" w="6398">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49"/>
            <p:cNvSpPr/>
            <p:nvPr/>
          </p:nvSpPr>
          <p:spPr>
            <a:xfrm>
              <a:off x="992900" y="2593575"/>
              <a:ext cx="160625" cy="2032875"/>
            </a:xfrm>
            <a:custGeom>
              <a:rect b="b" l="l" r="r" t="t"/>
              <a:pathLst>
                <a:path extrusionOk="0" h="81315" w="6425">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49"/>
            <p:cNvSpPr/>
            <p:nvPr/>
          </p:nvSpPr>
          <p:spPr>
            <a:xfrm>
              <a:off x="839675" y="2845375"/>
              <a:ext cx="159950" cy="2032675"/>
            </a:xfrm>
            <a:custGeom>
              <a:rect b="b" l="l" r="r" t="t"/>
              <a:pathLst>
                <a:path extrusionOk="0" h="81307" w="6398">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49"/>
            <p:cNvSpPr/>
            <p:nvPr/>
          </p:nvSpPr>
          <p:spPr>
            <a:xfrm>
              <a:off x="685775" y="2593575"/>
              <a:ext cx="159950" cy="2032875"/>
            </a:xfrm>
            <a:custGeom>
              <a:rect b="b" l="l" r="r" t="t"/>
              <a:pathLst>
                <a:path extrusionOk="0" h="81315" w="6398">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49"/>
            <p:cNvSpPr/>
            <p:nvPr/>
          </p:nvSpPr>
          <p:spPr>
            <a:xfrm>
              <a:off x="531875" y="2845375"/>
              <a:ext cx="160600" cy="2032675"/>
            </a:xfrm>
            <a:custGeom>
              <a:rect b="b" l="l" r="r" t="t"/>
              <a:pathLst>
                <a:path extrusionOk="0" h="81307" w="6424">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49"/>
            <p:cNvSpPr/>
            <p:nvPr/>
          </p:nvSpPr>
          <p:spPr>
            <a:xfrm>
              <a:off x="378625" y="2593575"/>
              <a:ext cx="159950" cy="2032875"/>
            </a:xfrm>
            <a:custGeom>
              <a:rect b="b" l="l" r="r" t="t"/>
              <a:pathLst>
                <a:path extrusionOk="0" h="81315" w="6398">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49"/>
            <p:cNvSpPr/>
            <p:nvPr/>
          </p:nvSpPr>
          <p:spPr>
            <a:xfrm>
              <a:off x="224725" y="2845375"/>
              <a:ext cx="159950" cy="2032675"/>
            </a:xfrm>
            <a:custGeom>
              <a:rect b="b" l="l" r="r" t="t"/>
              <a:pathLst>
                <a:path extrusionOk="0" h="81307" w="6398">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2" name="Google Shape;1252;p49"/>
          <p:cNvSpPr/>
          <p:nvPr/>
        </p:nvSpPr>
        <p:spPr>
          <a:xfrm flipH="1" rot="-3415034">
            <a:off x="5349941" y="647072"/>
            <a:ext cx="4814608" cy="4095305"/>
          </a:xfrm>
          <a:custGeom>
            <a:rect b="b" l="l" r="r" t="t"/>
            <a:pathLst>
              <a:path extrusionOk="0" h="52038" w="61178">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49"/>
          <p:cNvSpPr/>
          <p:nvPr/>
        </p:nvSpPr>
        <p:spPr>
          <a:xfrm rot="1379372">
            <a:off x="5149944" y="2281365"/>
            <a:ext cx="1343009" cy="1754062"/>
          </a:xfrm>
          <a:custGeom>
            <a:rect b="b" l="l" r="r" t="t"/>
            <a:pathLst>
              <a:path extrusionOk="0" h="22564" w="17277">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49"/>
          <p:cNvSpPr/>
          <p:nvPr/>
        </p:nvSpPr>
        <p:spPr>
          <a:xfrm>
            <a:off x="-767475" y="502200"/>
            <a:ext cx="2264661" cy="1997587"/>
          </a:xfrm>
          <a:custGeom>
            <a:rect b="b" l="l" r="r" t="t"/>
            <a:pathLst>
              <a:path extrusionOk="0" h="12066" w="13679">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4">
    <p:spTree>
      <p:nvGrpSpPr>
        <p:cNvPr id="1255" name="Shape 1255"/>
        <p:cNvGrpSpPr/>
        <p:nvPr/>
      </p:nvGrpSpPr>
      <p:grpSpPr>
        <a:xfrm>
          <a:off x="0" y="0"/>
          <a:ext cx="0" cy="0"/>
          <a:chOff x="0" y="0"/>
          <a:chExt cx="0" cy="0"/>
        </a:xfrm>
      </p:grpSpPr>
      <p:grpSp>
        <p:nvGrpSpPr>
          <p:cNvPr id="1256" name="Google Shape;1256;p50"/>
          <p:cNvGrpSpPr/>
          <p:nvPr/>
        </p:nvGrpSpPr>
        <p:grpSpPr>
          <a:xfrm rot="-4412986">
            <a:off x="6233427" y="1978854"/>
            <a:ext cx="2523466" cy="2406919"/>
            <a:chOff x="616550" y="744600"/>
            <a:chExt cx="936200" cy="893025"/>
          </a:xfrm>
        </p:grpSpPr>
        <p:sp>
          <p:nvSpPr>
            <p:cNvPr id="1257" name="Google Shape;1257;p50"/>
            <p:cNvSpPr/>
            <p:nvPr/>
          </p:nvSpPr>
          <p:spPr>
            <a:xfrm>
              <a:off x="616550" y="744600"/>
              <a:ext cx="936200" cy="893025"/>
            </a:xfrm>
            <a:custGeom>
              <a:rect b="b" l="l" r="r" t="t"/>
              <a:pathLst>
                <a:path extrusionOk="0" h="35721" w="37448">
                  <a:moveTo>
                    <a:pt x="21003" y="1"/>
                  </a:moveTo>
                  <a:cubicBezTo>
                    <a:pt x="20950" y="1"/>
                    <a:pt x="20897" y="16"/>
                    <a:pt x="20852" y="46"/>
                  </a:cubicBezTo>
                  <a:lnTo>
                    <a:pt x="18177" y="2356"/>
                  </a:lnTo>
                  <a:cubicBezTo>
                    <a:pt x="18177" y="2356"/>
                    <a:pt x="18146" y="2387"/>
                    <a:pt x="18146" y="2387"/>
                  </a:cubicBezTo>
                  <a:lnTo>
                    <a:pt x="91" y="26946"/>
                  </a:lnTo>
                  <a:cubicBezTo>
                    <a:pt x="0" y="27068"/>
                    <a:pt x="61" y="27220"/>
                    <a:pt x="182" y="27281"/>
                  </a:cubicBezTo>
                  <a:lnTo>
                    <a:pt x="2523" y="28436"/>
                  </a:lnTo>
                  <a:lnTo>
                    <a:pt x="15654" y="35700"/>
                  </a:lnTo>
                  <a:cubicBezTo>
                    <a:pt x="15692" y="35713"/>
                    <a:pt x="15735" y="35720"/>
                    <a:pt x="15776" y="35720"/>
                  </a:cubicBezTo>
                  <a:cubicBezTo>
                    <a:pt x="15835" y="35720"/>
                    <a:pt x="15892" y="35705"/>
                    <a:pt x="15927" y="35670"/>
                  </a:cubicBezTo>
                  <a:cubicBezTo>
                    <a:pt x="16657" y="35092"/>
                    <a:pt x="20274" y="32083"/>
                    <a:pt x="25320" y="27433"/>
                  </a:cubicBezTo>
                  <a:cubicBezTo>
                    <a:pt x="30730" y="22417"/>
                    <a:pt x="37204" y="14666"/>
                    <a:pt x="37204" y="14666"/>
                  </a:cubicBezTo>
                  <a:cubicBezTo>
                    <a:pt x="37448" y="14454"/>
                    <a:pt x="37448" y="14089"/>
                    <a:pt x="37204" y="13876"/>
                  </a:cubicBezTo>
                  <a:cubicBezTo>
                    <a:pt x="36779" y="13451"/>
                    <a:pt x="35867" y="12600"/>
                    <a:pt x="34286" y="11171"/>
                  </a:cubicBezTo>
                  <a:cubicBezTo>
                    <a:pt x="31824" y="9013"/>
                    <a:pt x="22493" y="1171"/>
                    <a:pt x="21155" y="46"/>
                  </a:cubicBezTo>
                  <a:cubicBezTo>
                    <a:pt x="21110" y="16"/>
                    <a:pt x="21057" y="1"/>
                    <a:pt x="210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50"/>
            <p:cNvSpPr/>
            <p:nvPr/>
          </p:nvSpPr>
          <p:spPr>
            <a:xfrm>
              <a:off x="1118825" y="951075"/>
              <a:ext cx="191525" cy="163425"/>
            </a:xfrm>
            <a:custGeom>
              <a:rect b="b" l="l" r="r" t="t"/>
              <a:pathLst>
                <a:path extrusionOk="0" h="6537" w="7661">
                  <a:moveTo>
                    <a:pt x="426" y="0"/>
                  </a:moveTo>
                  <a:cubicBezTo>
                    <a:pt x="317" y="0"/>
                    <a:pt x="206" y="46"/>
                    <a:pt x="122" y="146"/>
                  </a:cubicBezTo>
                  <a:cubicBezTo>
                    <a:pt x="1" y="298"/>
                    <a:pt x="31" y="541"/>
                    <a:pt x="183" y="663"/>
                  </a:cubicBezTo>
                  <a:lnTo>
                    <a:pt x="6992" y="6468"/>
                  </a:lnTo>
                  <a:cubicBezTo>
                    <a:pt x="7052" y="6499"/>
                    <a:pt x="7144" y="6529"/>
                    <a:pt x="7235" y="6529"/>
                  </a:cubicBezTo>
                  <a:cubicBezTo>
                    <a:pt x="7251" y="6534"/>
                    <a:pt x="7268" y="6537"/>
                    <a:pt x="7286" y="6537"/>
                  </a:cubicBezTo>
                  <a:cubicBezTo>
                    <a:pt x="7368" y="6537"/>
                    <a:pt x="7464" y="6483"/>
                    <a:pt x="7539" y="6407"/>
                  </a:cubicBezTo>
                  <a:cubicBezTo>
                    <a:pt x="7660" y="6255"/>
                    <a:pt x="7630" y="6012"/>
                    <a:pt x="7478" y="5860"/>
                  </a:cubicBezTo>
                  <a:lnTo>
                    <a:pt x="669" y="85"/>
                  </a:lnTo>
                  <a:cubicBezTo>
                    <a:pt x="601" y="31"/>
                    <a:pt x="514" y="0"/>
                    <a:pt x="4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50"/>
            <p:cNvSpPr/>
            <p:nvPr/>
          </p:nvSpPr>
          <p:spPr>
            <a:xfrm>
              <a:off x="1078550" y="994400"/>
              <a:ext cx="190750" cy="164750"/>
            </a:xfrm>
            <a:custGeom>
              <a:rect b="b" l="l" r="r" t="t"/>
              <a:pathLst>
                <a:path extrusionOk="0" h="6590" w="7630">
                  <a:moveTo>
                    <a:pt x="413" y="0"/>
                  </a:moveTo>
                  <a:cubicBezTo>
                    <a:pt x="308" y="0"/>
                    <a:pt x="206" y="45"/>
                    <a:pt x="122" y="146"/>
                  </a:cubicBezTo>
                  <a:cubicBezTo>
                    <a:pt x="1" y="298"/>
                    <a:pt x="1" y="541"/>
                    <a:pt x="153" y="662"/>
                  </a:cubicBezTo>
                  <a:lnTo>
                    <a:pt x="6931" y="6498"/>
                  </a:lnTo>
                  <a:cubicBezTo>
                    <a:pt x="7022" y="6559"/>
                    <a:pt x="7113" y="6589"/>
                    <a:pt x="7174" y="6589"/>
                  </a:cubicBezTo>
                  <a:cubicBezTo>
                    <a:pt x="7296" y="6589"/>
                    <a:pt x="7417" y="6529"/>
                    <a:pt x="7478" y="6437"/>
                  </a:cubicBezTo>
                  <a:cubicBezTo>
                    <a:pt x="7630" y="6285"/>
                    <a:pt x="7600" y="6042"/>
                    <a:pt x="7448" y="5921"/>
                  </a:cubicBezTo>
                  <a:lnTo>
                    <a:pt x="669" y="85"/>
                  </a:lnTo>
                  <a:cubicBezTo>
                    <a:pt x="587" y="30"/>
                    <a:pt x="499" y="0"/>
                    <a:pt x="4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50"/>
            <p:cNvSpPr/>
            <p:nvPr/>
          </p:nvSpPr>
          <p:spPr>
            <a:xfrm>
              <a:off x="1041325" y="1033375"/>
              <a:ext cx="196075" cy="159975"/>
            </a:xfrm>
            <a:custGeom>
              <a:rect b="b" l="l" r="r" t="t"/>
              <a:pathLst>
                <a:path extrusionOk="0" h="6399" w="7843">
                  <a:moveTo>
                    <a:pt x="446" y="1"/>
                  </a:moveTo>
                  <a:cubicBezTo>
                    <a:pt x="335" y="1"/>
                    <a:pt x="223" y="48"/>
                    <a:pt x="152" y="137"/>
                  </a:cubicBezTo>
                  <a:cubicBezTo>
                    <a:pt x="0" y="319"/>
                    <a:pt x="31" y="532"/>
                    <a:pt x="213" y="684"/>
                  </a:cubicBezTo>
                  <a:lnTo>
                    <a:pt x="7174" y="6307"/>
                  </a:lnTo>
                  <a:cubicBezTo>
                    <a:pt x="7234" y="6368"/>
                    <a:pt x="7326" y="6398"/>
                    <a:pt x="7386" y="6398"/>
                  </a:cubicBezTo>
                  <a:cubicBezTo>
                    <a:pt x="7508" y="6398"/>
                    <a:pt x="7630" y="6337"/>
                    <a:pt x="7690" y="6246"/>
                  </a:cubicBezTo>
                  <a:cubicBezTo>
                    <a:pt x="7842" y="6094"/>
                    <a:pt x="7812" y="5851"/>
                    <a:pt x="7630" y="5729"/>
                  </a:cubicBezTo>
                  <a:lnTo>
                    <a:pt x="669" y="76"/>
                  </a:lnTo>
                  <a:cubicBezTo>
                    <a:pt x="606" y="25"/>
                    <a:pt x="526" y="1"/>
                    <a:pt x="4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50"/>
            <p:cNvSpPr/>
            <p:nvPr/>
          </p:nvSpPr>
          <p:spPr>
            <a:xfrm>
              <a:off x="1007125" y="1070750"/>
              <a:ext cx="186950" cy="159825"/>
            </a:xfrm>
            <a:custGeom>
              <a:rect b="b" l="l" r="r" t="t"/>
              <a:pathLst>
                <a:path extrusionOk="0" h="6393" w="7478">
                  <a:moveTo>
                    <a:pt x="413" y="1"/>
                  </a:moveTo>
                  <a:cubicBezTo>
                    <a:pt x="307" y="1"/>
                    <a:pt x="206" y="48"/>
                    <a:pt x="122" y="131"/>
                  </a:cubicBezTo>
                  <a:cubicBezTo>
                    <a:pt x="0" y="283"/>
                    <a:pt x="0" y="526"/>
                    <a:pt x="183" y="678"/>
                  </a:cubicBezTo>
                  <a:lnTo>
                    <a:pt x="6809" y="6301"/>
                  </a:lnTo>
                  <a:cubicBezTo>
                    <a:pt x="6870" y="6362"/>
                    <a:pt x="6961" y="6393"/>
                    <a:pt x="7022" y="6393"/>
                  </a:cubicBezTo>
                  <a:cubicBezTo>
                    <a:pt x="7143" y="6393"/>
                    <a:pt x="7265" y="6362"/>
                    <a:pt x="7326" y="6271"/>
                  </a:cubicBezTo>
                  <a:cubicBezTo>
                    <a:pt x="7478" y="6119"/>
                    <a:pt x="7447" y="5876"/>
                    <a:pt x="7295" y="5724"/>
                  </a:cubicBezTo>
                  <a:lnTo>
                    <a:pt x="669" y="101"/>
                  </a:lnTo>
                  <a:cubicBezTo>
                    <a:pt x="587" y="32"/>
                    <a:pt x="499" y="1"/>
                    <a:pt x="4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2" name="Google Shape;1262;p50"/>
          <p:cNvGrpSpPr/>
          <p:nvPr/>
        </p:nvGrpSpPr>
        <p:grpSpPr>
          <a:xfrm>
            <a:off x="1326404" y="500540"/>
            <a:ext cx="1830972" cy="1822411"/>
            <a:chOff x="2414491" y="671177"/>
            <a:chExt cx="1830972" cy="1822411"/>
          </a:xfrm>
        </p:grpSpPr>
        <p:sp>
          <p:nvSpPr>
            <p:cNvPr id="1263" name="Google Shape;1263;p50"/>
            <p:cNvSpPr/>
            <p:nvPr/>
          </p:nvSpPr>
          <p:spPr>
            <a:xfrm>
              <a:off x="2414491" y="671177"/>
              <a:ext cx="1830972" cy="1822391"/>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50"/>
            <p:cNvSpPr/>
            <p:nvPr/>
          </p:nvSpPr>
          <p:spPr>
            <a:xfrm>
              <a:off x="2796545" y="833253"/>
              <a:ext cx="9704" cy="7538"/>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50"/>
            <p:cNvSpPr/>
            <p:nvPr/>
          </p:nvSpPr>
          <p:spPr>
            <a:xfrm>
              <a:off x="2899597" y="677633"/>
              <a:ext cx="287659" cy="242590"/>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50"/>
            <p:cNvSpPr/>
            <p:nvPr/>
          </p:nvSpPr>
          <p:spPr>
            <a:xfrm>
              <a:off x="3280608" y="671177"/>
              <a:ext cx="288742" cy="249046"/>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50"/>
            <p:cNvSpPr/>
            <p:nvPr/>
          </p:nvSpPr>
          <p:spPr>
            <a:xfrm>
              <a:off x="3662662" y="776354"/>
              <a:ext cx="109506" cy="64437"/>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50"/>
            <p:cNvSpPr/>
            <p:nvPr/>
          </p:nvSpPr>
          <p:spPr>
            <a:xfrm>
              <a:off x="3803246" y="797847"/>
              <a:ext cx="6496" cy="122378"/>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50"/>
            <p:cNvSpPr/>
            <p:nvPr/>
          </p:nvSpPr>
          <p:spPr>
            <a:xfrm>
              <a:off x="2475641" y="1246463"/>
              <a:ext cx="2205" cy="4331"/>
            </a:xfrm>
            <a:custGeom>
              <a:rect b="b" l="l" r="r" t="t"/>
              <a:pathLst>
                <a:path extrusionOk="0" h="108" w="55">
                  <a:moveTo>
                    <a:pt x="54" y="0"/>
                  </a:moveTo>
                  <a:cubicBezTo>
                    <a:pt x="28" y="27"/>
                    <a:pt x="28" y="54"/>
                    <a:pt x="1" y="107"/>
                  </a:cubicBezTo>
                  <a:lnTo>
                    <a:pt x="54" y="107"/>
                  </a:lnTo>
                  <a:lnTo>
                    <a:pt x="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50"/>
            <p:cNvSpPr/>
            <p:nvPr/>
          </p:nvSpPr>
          <p:spPr>
            <a:xfrm>
              <a:off x="2616265" y="1006036"/>
              <a:ext cx="2165" cy="2205"/>
            </a:xfrm>
            <a:custGeom>
              <a:rect b="b" l="l" r="r" t="t"/>
              <a:pathLst>
                <a:path extrusionOk="0" h="55" w="54">
                  <a:moveTo>
                    <a:pt x="54" y="1"/>
                  </a:moveTo>
                  <a:cubicBezTo>
                    <a:pt x="27" y="27"/>
                    <a:pt x="27" y="27"/>
                    <a:pt x="0" y="54"/>
                  </a:cubicBezTo>
                  <a:lnTo>
                    <a:pt x="54" y="27"/>
                  </a:lnTo>
                  <a:lnTo>
                    <a:pt x="5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50"/>
            <p:cNvSpPr/>
            <p:nvPr/>
          </p:nvSpPr>
          <p:spPr>
            <a:xfrm>
              <a:off x="2535748" y="1119794"/>
              <a:ext cx="82681" cy="51565"/>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50"/>
            <p:cNvSpPr/>
            <p:nvPr/>
          </p:nvSpPr>
          <p:spPr>
            <a:xfrm>
              <a:off x="2711778" y="921268"/>
              <a:ext cx="287659" cy="329521"/>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50"/>
            <p:cNvSpPr/>
            <p:nvPr/>
          </p:nvSpPr>
          <p:spPr>
            <a:xfrm>
              <a:off x="3092789" y="921268"/>
              <a:ext cx="288742" cy="32843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50"/>
            <p:cNvSpPr/>
            <p:nvPr/>
          </p:nvSpPr>
          <p:spPr>
            <a:xfrm>
              <a:off x="3474843" y="921268"/>
              <a:ext cx="287659" cy="32843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50"/>
            <p:cNvSpPr/>
            <p:nvPr/>
          </p:nvSpPr>
          <p:spPr>
            <a:xfrm>
              <a:off x="3855854" y="953467"/>
              <a:ext cx="287659" cy="296240"/>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50"/>
            <p:cNvSpPr/>
            <p:nvPr/>
          </p:nvSpPr>
          <p:spPr>
            <a:xfrm>
              <a:off x="2417699" y="1498640"/>
              <a:ext cx="7538" cy="9704"/>
            </a:xfrm>
            <a:custGeom>
              <a:rect b="b" l="l" r="r" t="t"/>
              <a:pathLst>
                <a:path extrusionOk="0" h="242" w="188">
                  <a:moveTo>
                    <a:pt x="1" y="1"/>
                  </a:moveTo>
                  <a:cubicBezTo>
                    <a:pt x="1" y="54"/>
                    <a:pt x="1" y="135"/>
                    <a:pt x="1" y="188"/>
                  </a:cubicBezTo>
                  <a:lnTo>
                    <a:pt x="108" y="242"/>
                  </a:lnTo>
                  <a:lnTo>
                    <a:pt x="188" y="108"/>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50"/>
            <p:cNvSpPr/>
            <p:nvPr/>
          </p:nvSpPr>
          <p:spPr>
            <a:xfrm>
              <a:off x="2518586" y="1259335"/>
              <a:ext cx="287659" cy="32843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50"/>
            <p:cNvSpPr/>
            <p:nvPr/>
          </p:nvSpPr>
          <p:spPr>
            <a:xfrm>
              <a:off x="2899597" y="1259335"/>
              <a:ext cx="287659" cy="32843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50"/>
            <p:cNvSpPr/>
            <p:nvPr/>
          </p:nvSpPr>
          <p:spPr>
            <a:xfrm>
              <a:off x="3280608" y="1259335"/>
              <a:ext cx="288742" cy="32843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50"/>
            <p:cNvSpPr/>
            <p:nvPr/>
          </p:nvSpPr>
          <p:spPr>
            <a:xfrm>
              <a:off x="3662662" y="1258252"/>
              <a:ext cx="287659" cy="329521"/>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50"/>
            <p:cNvSpPr/>
            <p:nvPr/>
          </p:nvSpPr>
          <p:spPr>
            <a:xfrm>
              <a:off x="4043673" y="1258252"/>
              <a:ext cx="193230" cy="329521"/>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50"/>
            <p:cNvSpPr/>
            <p:nvPr/>
          </p:nvSpPr>
          <p:spPr>
            <a:xfrm>
              <a:off x="2423072" y="1578074"/>
              <a:ext cx="195355" cy="32843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50"/>
            <p:cNvSpPr/>
            <p:nvPr/>
          </p:nvSpPr>
          <p:spPr>
            <a:xfrm>
              <a:off x="2711778" y="1578074"/>
              <a:ext cx="287659" cy="32843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50"/>
            <p:cNvSpPr/>
            <p:nvPr/>
          </p:nvSpPr>
          <p:spPr>
            <a:xfrm>
              <a:off x="3092789" y="1578074"/>
              <a:ext cx="288742" cy="32843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50"/>
            <p:cNvSpPr/>
            <p:nvPr/>
          </p:nvSpPr>
          <p:spPr>
            <a:xfrm>
              <a:off x="3474843" y="1578074"/>
              <a:ext cx="287659" cy="32843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50"/>
            <p:cNvSpPr/>
            <p:nvPr/>
          </p:nvSpPr>
          <p:spPr>
            <a:xfrm>
              <a:off x="3855854" y="1578074"/>
              <a:ext cx="287659" cy="32843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50"/>
            <p:cNvSpPr/>
            <p:nvPr/>
          </p:nvSpPr>
          <p:spPr>
            <a:xfrm>
              <a:off x="2518586" y="1919388"/>
              <a:ext cx="287659" cy="293033"/>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50"/>
            <p:cNvSpPr/>
            <p:nvPr/>
          </p:nvSpPr>
          <p:spPr>
            <a:xfrm>
              <a:off x="2899597" y="1919388"/>
              <a:ext cx="287659" cy="32843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50"/>
            <p:cNvSpPr/>
            <p:nvPr/>
          </p:nvSpPr>
          <p:spPr>
            <a:xfrm>
              <a:off x="3280608" y="1919388"/>
              <a:ext cx="288742" cy="32843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50"/>
            <p:cNvSpPr/>
            <p:nvPr/>
          </p:nvSpPr>
          <p:spPr>
            <a:xfrm>
              <a:off x="3662662" y="1919388"/>
              <a:ext cx="287659" cy="32843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50"/>
            <p:cNvSpPr/>
            <p:nvPr/>
          </p:nvSpPr>
          <p:spPr>
            <a:xfrm>
              <a:off x="4043673" y="1998782"/>
              <a:ext cx="78391" cy="49400"/>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50"/>
            <p:cNvSpPr/>
            <p:nvPr/>
          </p:nvSpPr>
          <p:spPr>
            <a:xfrm>
              <a:off x="2884560" y="2317561"/>
              <a:ext cx="114879" cy="68727"/>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50"/>
            <p:cNvSpPr/>
            <p:nvPr/>
          </p:nvSpPr>
          <p:spPr>
            <a:xfrm>
              <a:off x="2852362" y="2238127"/>
              <a:ext cx="6496" cy="129916"/>
            </a:xfrm>
            <a:custGeom>
              <a:rect b="b" l="l" r="r" t="t"/>
              <a:pathLst>
                <a:path extrusionOk="0" h="3240" w="162">
                  <a:moveTo>
                    <a:pt x="1" y="0"/>
                  </a:moveTo>
                  <a:lnTo>
                    <a:pt x="1" y="3132"/>
                  </a:lnTo>
                  <a:cubicBezTo>
                    <a:pt x="54" y="3159"/>
                    <a:pt x="108" y="3212"/>
                    <a:pt x="161" y="3239"/>
                  </a:cubicBezTo>
                  <a:lnTo>
                    <a:pt x="16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50"/>
            <p:cNvSpPr/>
            <p:nvPr/>
          </p:nvSpPr>
          <p:spPr>
            <a:xfrm>
              <a:off x="3092789" y="2238127"/>
              <a:ext cx="288742" cy="255461"/>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50"/>
            <p:cNvSpPr/>
            <p:nvPr/>
          </p:nvSpPr>
          <p:spPr>
            <a:xfrm>
              <a:off x="3474843" y="2238127"/>
              <a:ext cx="287659" cy="24796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50"/>
            <p:cNvSpPr/>
            <p:nvPr/>
          </p:nvSpPr>
          <p:spPr>
            <a:xfrm>
              <a:off x="3855854" y="2317561"/>
              <a:ext cx="12911" cy="9704"/>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7" name="Google Shape;1297;p50"/>
          <p:cNvGrpSpPr/>
          <p:nvPr/>
        </p:nvGrpSpPr>
        <p:grpSpPr>
          <a:xfrm rot="-969610">
            <a:off x="6880585" y="2461943"/>
            <a:ext cx="2217391" cy="2896369"/>
            <a:chOff x="6078061" y="1684347"/>
            <a:chExt cx="1743860" cy="2277840"/>
          </a:xfrm>
        </p:grpSpPr>
        <p:sp>
          <p:nvSpPr>
            <p:cNvPr id="1298" name="Google Shape;1298;p50"/>
            <p:cNvSpPr/>
            <p:nvPr/>
          </p:nvSpPr>
          <p:spPr>
            <a:xfrm>
              <a:off x="7384410" y="1684347"/>
              <a:ext cx="437511" cy="516459"/>
            </a:xfrm>
            <a:custGeom>
              <a:rect b="b" l="l" r="r" t="t"/>
              <a:pathLst>
                <a:path extrusionOk="0" h="10022" w="8490">
                  <a:moveTo>
                    <a:pt x="8405" y="0"/>
                  </a:moveTo>
                  <a:cubicBezTo>
                    <a:pt x="8396" y="0"/>
                    <a:pt x="8390" y="41"/>
                    <a:pt x="8390" y="41"/>
                  </a:cubicBezTo>
                  <a:cubicBezTo>
                    <a:pt x="8390" y="41"/>
                    <a:pt x="6535" y="1439"/>
                    <a:pt x="4043" y="1986"/>
                  </a:cubicBezTo>
                  <a:cubicBezTo>
                    <a:pt x="1551" y="2563"/>
                    <a:pt x="0" y="6636"/>
                    <a:pt x="487" y="8430"/>
                  </a:cubicBezTo>
                  <a:cubicBezTo>
                    <a:pt x="895" y="9870"/>
                    <a:pt x="1871" y="10021"/>
                    <a:pt x="2264" y="10021"/>
                  </a:cubicBezTo>
                  <a:cubicBezTo>
                    <a:pt x="2369" y="10021"/>
                    <a:pt x="2432" y="10010"/>
                    <a:pt x="2432" y="10010"/>
                  </a:cubicBezTo>
                  <a:cubicBezTo>
                    <a:pt x="2432" y="10010"/>
                    <a:pt x="8298" y="8794"/>
                    <a:pt x="8420" y="4053"/>
                  </a:cubicBezTo>
                  <a:cubicBezTo>
                    <a:pt x="8490" y="427"/>
                    <a:pt x="8435" y="0"/>
                    <a:pt x="840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50"/>
            <p:cNvSpPr/>
            <p:nvPr/>
          </p:nvSpPr>
          <p:spPr>
            <a:xfrm>
              <a:off x="6078061" y="2151644"/>
              <a:ext cx="1448939" cy="1810543"/>
            </a:xfrm>
            <a:custGeom>
              <a:rect b="b" l="l" r="r" t="t"/>
              <a:pathLst>
                <a:path extrusionOk="0" h="35134" w="28117">
                  <a:moveTo>
                    <a:pt x="26110" y="0"/>
                  </a:moveTo>
                  <a:cubicBezTo>
                    <a:pt x="26110" y="0"/>
                    <a:pt x="21247" y="3587"/>
                    <a:pt x="16353" y="10213"/>
                  </a:cubicBezTo>
                  <a:cubicBezTo>
                    <a:pt x="11429" y="16839"/>
                    <a:pt x="0" y="34256"/>
                    <a:pt x="1186" y="35107"/>
                  </a:cubicBezTo>
                  <a:cubicBezTo>
                    <a:pt x="1210" y="35125"/>
                    <a:pt x="1241" y="35134"/>
                    <a:pt x="1279" y="35134"/>
                  </a:cubicBezTo>
                  <a:cubicBezTo>
                    <a:pt x="3097" y="35134"/>
                    <a:pt x="20354" y="14791"/>
                    <a:pt x="24195" y="8420"/>
                  </a:cubicBezTo>
                  <a:cubicBezTo>
                    <a:pt x="28116" y="1915"/>
                    <a:pt x="27782" y="942"/>
                    <a:pt x="27782" y="942"/>
                  </a:cubicBezTo>
                  <a:lnTo>
                    <a:pt x="2611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0" name="Google Shape;1300;p50"/>
          <p:cNvSpPr/>
          <p:nvPr/>
        </p:nvSpPr>
        <p:spPr>
          <a:xfrm rot="5400000">
            <a:off x="-1836150" y="1175258"/>
            <a:ext cx="4913539" cy="3022943"/>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50"/>
          <p:cNvSpPr/>
          <p:nvPr/>
        </p:nvSpPr>
        <p:spPr>
          <a:xfrm rot="-7977683">
            <a:off x="2160949" y="3164250"/>
            <a:ext cx="1554661" cy="1491741"/>
          </a:xfrm>
          <a:custGeom>
            <a:rect b="b" l="l" r="r" t="t"/>
            <a:pathLst>
              <a:path extrusionOk="0" h="19749" w="20582">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50"/>
          <p:cNvSpPr/>
          <p:nvPr/>
        </p:nvSpPr>
        <p:spPr>
          <a:xfrm flipH="1" rot="4742319">
            <a:off x="6790763" y="-645967"/>
            <a:ext cx="3210858" cy="3197544"/>
          </a:xfrm>
          <a:custGeom>
            <a:rect b="b" l="l" r="r" t="t"/>
            <a:pathLst>
              <a:path extrusionOk="0" h="48035" w="48235">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6"/>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5">
    <p:spTree>
      <p:nvGrpSpPr>
        <p:cNvPr id="1303" name="Shape 1303"/>
        <p:cNvGrpSpPr/>
        <p:nvPr/>
      </p:nvGrpSpPr>
      <p:grpSpPr>
        <a:xfrm>
          <a:off x="0" y="0"/>
          <a:ext cx="0" cy="0"/>
          <a:chOff x="0" y="0"/>
          <a:chExt cx="0" cy="0"/>
        </a:xfrm>
      </p:grpSpPr>
      <p:sp>
        <p:nvSpPr>
          <p:cNvPr id="1304" name="Google Shape;1304;p51"/>
          <p:cNvSpPr/>
          <p:nvPr/>
        </p:nvSpPr>
        <p:spPr>
          <a:xfrm flipH="1" rot="288619">
            <a:off x="-1653681" y="1325314"/>
            <a:ext cx="4829256" cy="4097619"/>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51"/>
          <p:cNvSpPr/>
          <p:nvPr/>
        </p:nvSpPr>
        <p:spPr>
          <a:xfrm>
            <a:off x="7777725" y="671438"/>
            <a:ext cx="2264661" cy="1997587"/>
          </a:xfrm>
          <a:custGeom>
            <a:rect b="b" l="l" r="r" t="t"/>
            <a:pathLst>
              <a:path extrusionOk="0" h="12066" w="13679">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51"/>
          <p:cNvSpPr/>
          <p:nvPr/>
        </p:nvSpPr>
        <p:spPr>
          <a:xfrm rot="8226410">
            <a:off x="757957" y="-908700"/>
            <a:ext cx="1938898" cy="3305715"/>
          </a:xfrm>
          <a:custGeom>
            <a:rect b="b" l="l" r="r" t="t"/>
            <a:pathLst>
              <a:path extrusionOk="0" h="32752" w="1921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7" name="Google Shape;1307;p51"/>
          <p:cNvGrpSpPr/>
          <p:nvPr/>
        </p:nvGrpSpPr>
        <p:grpSpPr>
          <a:xfrm rot="-3861937">
            <a:off x="6523183" y="1380139"/>
            <a:ext cx="2023570" cy="3313878"/>
            <a:chOff x="5754175" y="3922575"/>
            <a:chExt cx="682400" cy="1117525"/>
          </a:xfrm>
        </p:grpSpPr>
        <p:sp>
          <p:nvSpPr>
            <p:cNvPr id="1308" name="Google Shape;1308;p51"/>
            <p:cNvSpPr/>
            <p:nvPr/>
          </p:nvSpPr>
          <p:spPr>
            <a:xfrm>
              <a:off x="5754175" y="4953250"/>
              <a:ext cx="70700" cy="86850"/>
            </a:xfrm>
            <a:custGeom>
              <a:rect b="b" l="l" r="r" t="t"/>
              <a:pathLst>
                <a:path extrusionOk="0" h="3474" w="2828">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51"/>
            <p:cNvSpPr/>
            <p:nvPr/>
          </p:nvSpPr>
          <p:spPr>
            <a:xfrm>
              <a:off x="5768600" y="4780750"/>
              <a:ext cx="193050" cy="209925"/>
            </a:xfrm>
            <a:custGeom>
              <a:rect b="b" l="l" r="r" t="t"/>
              <a:pathLst>
                <a:path extrusionOk="0" h="8397" w="7722">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51"/>
            <p:cNvSpPr/>
            <p:nvPr/>
          </p:nvSpPr>
          <p:spPr>
            <a:xfrm>
              <a:off x="5795200" y="4343050"/>
              <a:ext cx="389100" cy="516000"/>
            </a:xfrm>
            <a:custGeom>
              <a:rect b="b" l="l" r="r" t="t"/>
              <a:pathLst>
                <a:path extrusionOk="0" h="20640" w="15564">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51"/>
            <p:cNvSpPr/>
            <p:nvPr/>
          </p:nvSpPr>
          <p:spPr>
            <a:xfrm>
              <a:off x="6003425" y="3922575"/>
              <a:ext cx="433150" cy="579525"/>
            </a:xfrm>
            <a:custGeom>
              <a:rect b="b" l="l" r="r" t="t"/>
              <a:pathLst>
                <a:path extrusionOk="0" h="23181" w="17326">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8" name="Shape 108"/>
        <p:cNvGrpSpPr/>
        <p:nvPr/>
      </p:nvGrpSpPr>
      <p:grpSpPr>
        <a:xfrm>
          <a:off x="0" y="0"/>
          <a:ext cx="0" cy="0"/>
          <a:chOff x="0" y="0"/>
          <a:chExt cx="0" cy="0"/>
        </a:xfrm>
      </p:grpSpPr>
      <p:sp>
        <p:nvSpPr>
          <p:cNvPr id="109" name="Google Shape;109;p7"/>
          <p:cNvSpPr txBox="1"/>
          <p:nvPr>
            <p:ph type="title"/>
          </p:nvPr>
        </p:nvSpPr>
        <p:spPr>
          <a:xfrm>
            <a:off x="713250" y="523025"/>
            <a:ext cx="7717500" cy="5415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0" name="Google Shape;110;p7"/>
          <p:cNvSpPr txBox="1"/>
          <p:nvPr>
            <p:ph idx="1" type="body"/>
          </p:nvPr>
        </p:nvSpPr>
        <p:spPr>
          <a:xfrm>
            <a:off x="713225" y="1122325"/>
            <a:ext cx="7717500" cy="3580500"/>
          </a:xfrm>
          <a:prstGeom prst="rect">
            <a:avLst/>
          </a:prstGeom>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1"/>
              </a:buClr>
              <a:buSzPts val="1800"/>
              <a:buFont typeface="Hammersmith One"/>
              <a:buAutoNum type="arabicPeriod"/>
              <a:defRPr sz="1600">
                <a:solidFill>
                  <a:srgbClr val="806860"/>
                </a:solidFill>
              </a:defRPr>
            </a:lvl1pPr>
            <a:lvl2pPr indent="-317500" lvl="1" marL="914400">
              <a:spcBef>
                <a:spcPts val="0"/>
              </a:spcBef>
              <a:spcAft>
                <a:spcPts val="0"/>
              </a:spcAft>
              <a:buClr>
                <a:schemeClr val="accent1"/>
              </a:buClr>
              <a:buSzPts val="1400"/>
              <a:buFont typeface="Hammersmith One"/>
              <a:buAutoNum type="alphaLcPeriod"/>
              <a:defRPr sz="1600"/>
            </a:lvl2pPr>
            <a:lvl3pPr indent="-317500" lvl="2" marL="1371600">
              <a:spcBef>
                <a:spcPts val="0"/>
              </a:spcBef>
              <a:spcAft>
                <a:spcPts val="0"/>
              </a:spcAft>
              <a:buClr>
                <a:srgbClr val="FEDD4F"/>
              </a:buClr>
              <a:buSzPts val="1400"/>
              <a:buFont typeface="Hammersmith One"/>
              <a:buAutoNum type="romanLcPeriod"/>
              <a:defRPr sz="1200"/>
            </a:lvl3pPr>
            <a:lvl4pPr indent="-317500" lvl="3" marL="1828800">
              <a:spcBef>
                <a:spcPts val="0"/>
              </a:spcBef>
              <a:spcAft>
                <a:spcPts val="0"/>
              </a:spcAft>
              <a:buClr>
                <a:srgbClr val="FEDD4F"/>
              </a:buClr>
              <a:buSzPts val="1400"/>
              <a:buFont typeface="Hammersmith One"/>
              <a:buAutoNum type="arabicPeriod"/>
              <a:defRPr sz="1200"/>
            </a:lvl4pPr>
            <a:lvl5pPr indent="-317500" lvl="4" marL="2286000">
              <a:spcBef>
                <a:spcPts val="0"/>
              </a:spcBef>
              <a:spcAft>
                <a:spcPts val="0"/>
              </a:spcAft>
              <a:buClr>
                <a:srgbClr val="FEDD4F"/>
              </a:buClr>
              <a:buSzPts val="1400"/>
              <a:buFont typeface="Hammersmith One"/>
              <a:buAutoNum type="alphaLcPeriod"/>
              <a:defRPr sz="1200"/>
            </a:lvl5pPr>
            <a:lvl6pPr indent="-317500" lvl="5" marL="2743200">
              <a:spcBef>
                <a:spcPts val="0"/>
              </a:spcBef>
              <a:spcAft>
                <a:spcPts val="0"/>
              </a:spcAft>
              <a:buClr>
                <a:srgbClr val="FEDD4F"/>
              </a:buClr>
              <a:buSzPts val="1400"/>
              <a:buFont typeface="Hammersmith One"/>
              <a:buAutoNum type="romanLcPeriod"/>
              <a:defRPr sz="1200"/>
            </a:lvl6pPr>
            <a:lvl7pPr indent="-317500" lvl="6" marL="3200400">
              <a:spcBef>
                <a:spcPts val="0"/>
              </a:spcBef>
              <a:spcAft>
                <a:spcPts val="0"/>
              </a:spcAft>
              <a:buClr>
                <a:srgbClr val="FEDD4F"/>
              </a:buClr>
              <a:buSzPts val="1400"/>
              <a:buFont typeface="Hammersmith One"/>
              <a:buAutoNum type="arabicPeriod"/>
              <a:defRPr sz="1200"/>
            </a:lvl7pPr>
            <a:lvl8pPr indent="-317500" lvl="7" marL="3657600">
              <a:spcBef>
                <a:spcPts val="0"/>
              </a:spcBef>
              <a:spcAft>
                <a:spcPts val="0"/>
              </a:spcAft>
              <a:buClr>
                <a:srgbClr val="FEDD4F"/>
              </a:buClr>
              <a:buSzPts val="1400"/>
              <a:buFont typeface="Hammersmith One"/>
              <a:buAutoNum type="alphaLcPeriod"/>
              <a:defRPr sz="1200"/>
            </a:lvl8pPr>
            <a:lvl9pPr indent="-317500" lvl="8" marL="4114800">
              <a:spcBef>
                <a:spcPts val="0"/>
              </a:spcBef>
              <a:spcAft>
                <a:spcPts val="0"/>
              </a:spcAft>
              <a:buClr>
                <a:srgbClr val="FEDD4F"/>
              </a:buClr>
              <a:buSzPts val="1400"/>
              <a:buFont typeface="Hammersmith One"/>
              <a:buAutoNum type="romanLcPeriod"/>
              <a:defRPr sz="1200"/>
            </a:lvl9pPr>
          </a:lstStyle>
          <a:p/>
        </p:txBody>
      </p:sp>
      <p:grpSp>
        <p:nvGrpSpPr>
          <p:cNvPr id="111" name="Google Shape;111;p7"/>
          <p:cNvGrpSpPr/>
          <p:nvPr/>
        </p:nvGrpSpPr>
        <p:grpSpPr>
          <a:xfrm>
            <a:off x="8039875" y="1772525"/>
            <a:ext cx="2052600" cy="20526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7"/>
            <p:cNvSpPr/>
            <p:nvPr/>
          </p:nvSpPr>
          <p:spPr>
            <a:xfrm>
              <a:off x="-1140322" y="1463656"/>
              <a:ext cx="1962482" cy="1953284"/>
            </a:xfrm>
            <a:custGeom>
              <a:rect b="b" l="l" r="r" t="t"/>
              <a:pathLst>
                <a:path extrusionOk="0" h="45449" w="45663">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p:nvPr/>
          </p:nvSpPr>
          <p:spPr>
            <a:xfrm>
              <a:off x="-730833" y="1637371"/>
              <a:ext cx="10401" cy="8080"/>
            </a:xfrm>
            <a:custGeom>
              <a:rect b="b" l="l" r="r" t="t"/>
              <a:pathLst>
                <a:path extrusionOk="0" h="188" w="242">
                  <a:moveTo>
                    <a:pt x="161" y="0"/>
                  </a:moveTo>
                  <a:cubicBezTo>
                    <a:pt x="108" y="27"/>
                    <a:pt x="54" y="81"/>
                    <a:pt x="1" y="107"/>
                  </a:cubicBezTo>
                  <a:lnTo>
                    <a:pt x="161" y="188"/>
                  </a:lnTo>
                  <a:lnTo>
                    <a:pt x="242" y="54"/>
                  </a:lnTo>
                  <a:lnTo>
                    <a:pt x="161"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p:nvPr/>
          </p:nvSpPr>
          <p:spPr>
            <a:xfrm>
              <a:off x="-620381" y="1470575"/>
              <a:ext cx="308321" cy="260014"/>
            </a:xfrm>
            <a:custGeom>
              <a:rect b="b" l="l" r="r" t="t"/>
              <a:pathLst>
                <a:path extrusionOk="0" h="6050" w="7174">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7"/>
            <p:cNvSpPr/>
            <p:nvPr/>
          </p:nvSpPr>
          <p:spPr>
            <a:xfrm>
              <a:off x="-212008" y="1463656"/>
              <a:ext cx="309481" cy="266933"/>
            </a:xfrm>
            <a:custGeom>
              <a:rect b="b" l="l" r="r" t="t"/>
              <a:pathLst>
                <a:path extrusionOk="0" h="6211" w="7201">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
            <p:cNvSpPr/>
            <p:nvPr/>
          </p:nvSpPr>
          <p:spPr>
            <a:xfrm>
              <a:off x="197481" y="1576386"/>
              <a:ext cx="117372" cy="69065"/>
            </a:xfrm>
            <a:custGeom>
              <a:rect b="b" l="l" r="r" t="t"/>
              <a:pathLst>
                <a:path extrusionOk="0" h="1607" w="2731">
                  <a:moveTo>
                    <a:pt x="2543" y="1"/>
                  </a:moveTo>
                  <a:lnTo>
                    <a:pt x="1" y="1473"/>
                  </a:lnTo>
                  <a:lnTo>
                    <a:pt x="81" y="1607"/>
                  </a:lnTo>
                  <a:lnTo>
                    <a:pt x="2731" y="81"/>
                  </a:lnTo>
                  <a:cubicBezTo>
                    <a:pt x="2677" y="54"/>
                    <a:pt x="2597" y="27"/>
                    <a:pt x="2543" y="1"/>
                  </a:cubicBez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
            <p:cNvSpPr/>
            <p:nvPr/>
          </p:nvSpPr>
          <p:spPr>
            <a:xfrm>
              <a:off x="348160" y="1599422"/>
              <a:ext cx="6962" cy="131167"/>
            </a:xfrm>
            <a:custGeom>
              <a:rect b="b" l="l" r="r" t="t"/>
              <a:pathLst>
                <a:path extrusionOk="0" h="3052" w="162">
                  <a:moveTo>
                    <a:pt x="1" y="0"/>
                  </a:moveTo>
                  <a:lnTo>
                    <a:pt x="1" y="3051"/>
                  </a:lnTo>
                  <a:lnTo>
                    <a:pt x="162" y="3051"/>
                  </a:lnTo>
                  <a:lnTo>
                    <a:pt x="162" y="107"/>
                  </a:lnTo>
                  <a:cubicBezTo>
                    <a:pt x="108" y="54"/>
                    <a:pt x="54" y="27"/>
                    <a:pt x="1" y="0"/>
                  </a:cubicBez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7"/>
            <p:cNvSpPr/>
            <p:nvPr/>
          </p:nvSpPr>
          <p:spPr>
            <a:xfrm>
              <a:off x="-1074782" y="2080254"/>
              <a:ext cx="2364" cy="4642"/>
            </a:xfrm>
            <a:custGeom>
              <a:rect b="b" l="l" r="r" t="t"/>
              <a:pathLst>
                <a:path extrusionOk="0" h="108" w="55">
                  <a:moveTo>
                    <a:pt x="54" y="0"/>
                  </a:moveTo>
                  <a:cubicBezTo>
                    <a:pt x="28" y="27"/>
                    <a:pt x="28" y="54"/>
                    <a:pt x="1" y="107"/>
                  </a:cubicBezTo>
                  <a:lnTo>
                    <a:pt x="54" y="107"/>
                  </a:lnTo>
                  <a:lnTo>
                    <a:pt x="54"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
            <p:cNvSpPr/>
            <p:nvPr/>
          </p:nvSpPr>
          <p:spPr>
            <a:xfrm>
              <a:off x="-924060" y="1822561"/>
              <a:ext cx="2321" cy="2364"/>
            </a:xfrm>
            <a:custGeom>
              <a:rect b="b" l="l" r="r" t="t"/>
              <a:pathLst>
                <a:path extrusionOk="0" h="55" w="54">
                  <a:moveTo>
                    <a:pt x="54" y="1"/>
                  </a:moveTo>
                  <a:cubicBezTo>
                    <a:pt x="27" y="27"/>
                    <a:pt x="27" y="27"/>
                    <a:pt x="0" y="54"/>
                  </a:cubicBezTo>
                  <a:lnTo>
                    <a:pt x="54" y="27"/>
                  </a:lnTo>
                  <a:lnTo>
                    <a:pt x="54" y="1"/>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
            <p:cNvSpPr/>
            <p:nvPr/>
          </p:nvSpPr>
          <p:spPr>
            <a:xfrm>
              <a:off x="-1010358" y="1944488"/>
              <a:ext cx="88620" cy="55269"/>
            </a:xfrm>
            <a:custGeom>
              <a:rect b="b" l="l" r="r" t="t"/>
              <a:pathLst>
                <a:path extrusionOk="0" h="1286" w="2062">
                  <a:moveTo>
                    <a:pt x="81" y="1"/>
                  </a:moveTo>
                  <a:cubicBezTo>
                    <a:pt x="54" y="54"/>
                    <a:pt x="27" y="108"/>
                    <a:pt x="1" y="135"/>
                  </a:cubicBezTo>
                  <a:lnTo>
                    <a:pt x="1981" y="1285"/>
                  </a:lnTo>
                  <a:lnTo>
                    <a:pt x="2062" y="1125"/>
                  </a:lnTo>
                  <a:lnTo>
                    <a:pt x="81" y="1"/>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7"/>
            <p:cNvSpPr/>
            <p:nvPr/>
          </p:nvSpPr>
          <p:spPr>
            <a:xfrm>
              <a:off x="-821687" y="1731707"/>
              <a:ext cx="308321" cy="353189"/>
            </a:xfrm>
            <a:custGeom>
              <a:rect b="b" l="l" r="r" t="t"/>
              <a:pathLst>
                <a:path extrusionOk="0" h="8218" w="7174">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
            <p:cNvSpPr/>
            <p:nvPr/>
          </p:nvSpPr>
          <p:spPr>
            <a:xfrm>
              <a:off x="-413315" y="1731707"/>
              <a:ext cx="309481" cy="352029"/>
            </a:xfrm>
            <a:custGeom>
              <a:rect b="b" l="l" r="r" t="t"/>
              <a:pathLst>
                <a:path extrusionOk="0" h="8191" w="7201">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7"/>
            <p:cNvSpPr/>
            <p:nvPr/>
          </p:nvSpPr>
          <p:spPr>
            <a:xfrm>
              <a:off x="-3825" y="1731707"/>
              <a:ext cx="308321" cy="352029"/>
            </a:xfrm>
            <a:custGeom>
              <a:rect b="b" l="l" r="r" t="t"/>
              <a:pathLst>
                <a:path extrusionOk="0" h="8191" w="7174">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7"/>
            <p:cNvSpPr/>
            <p:nvPr/>
          </p:nvSpPr>
          <p:spPr>
            <a:xfrm>
              <a:off x="404547" y="1766218"/>
              <a:ext cx="308321" cy="317518"/>
            </a:xfrm>
            <a:custGeom>
              <a:rect b="b" l="l" r="r" t="t"/>
              <a:pathLst>
                <a:path extrusionOk="0" h="7388" w="7174">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
            <p:cNvSpPr/>
            <p:nvPr/>
          </p:nvSpPr>
          <p:spPr>
            <a:xfrm>
              <a:off x="-1136884" y="2350540"/>
              <a:ext cx="8080" cy="10401"/>
            </a:xfrm>
            <a:custGeom>
              <a:rect b="b" l="l" r="r" t="t"/>
              <a:pathLst>
                <a:path extrusionOk="0" h="242" w="188">
                  <a:moveTo>
                    <a:pt x="1" y="1"/>
                  </a:moveTo>
                  <a:cubicBezTo>
                    <a:pt x="1" y="54"/>
                    <a:pt x="1" y="135"/>
                    <a:pt x="1" y="188"/>
                  </a:cubicBezTo>
                  <a:lnTo>
                    <a:pt x="108" y="242"/>
                  </a:lnTo>
                  <a:lnTo>
                    <a:pt x="188" y="108"/>
                  </a:lnTo>
                  <a:lnTo>
                    <a:pt x="1" y="1"/>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
            <p:cNvSpPr/>
            <p:nvPr/>
          </p:nvSpPr>
          <p:spPr>
            <a:xfrm>
              <a:off x="-1028753" y="2094050"/>
              <a:ext cx="308321" cy="352029"/>
            </a:xfrm>
            <a:custGeom>
              <a:rect b="b" l="l" r="r" t="t"/>
              <a:pathLst>
                <a:path extrusionOk="0" h="8191" w="7174">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7"/>
            <p:cNvSpPr/>
            <p:nvPr/>
          </p:nvSpPr>
          <p:spPr>
            <a:xfrm>
              <a:off x="-620381" y="2094050"/>
              <a:ext cx="308321" cy="352029"/>
            </a:xfrm>
            <a:custGeom>
              <a:rect b="b" l="l" r="r" t="t"/>
              <a:pathLst>
                <a:path extrusionOk="0" h="8191" w="7174">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7"/>
            <p:cNvSpPr/>
            <p:nvPr/>
          </p:nvSpPr>
          <p:spPr>
            <a:xfrm>
              <a:off x="-212008" y="2094050"/>
              <a:ext cx="309481" cy="352029"/>
            </a:xfrm>
            <a:custGeom>
              <a:rect b="b" l="l" r="r" t="t"/>
              <a:pathLst>
                <a:path extrusionOk="0" h="8191" w="7201">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7"/>
            <p:cNvSpPr/>
            <p:nvPr/>
          </p:nvSpPr>
          <p:spPr>
            <a:xfrm>
              <a:off x="197481" y="2092890"/>
              <a:ext cx="308321" cy="353189"/>
            </a:xfrm>
            <a:custGeom>
              <a:rect b="b" l="l" r="r" t="t"/>
              <a:pathLst>
                <a:path extrusionOk="0" h="8218" w="7174">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7"/>
            <p:cNvSpPr/>
            <p:nvPr/>
          </p:nvSpPr>
          <p:spPr>
            <a:xfrm>
              <a:off x="605853" y="2092890"/>
              <a:ext cx="207109" cy="353189"/>
            </a:xfrm>
            <a:custGeom>
              <a:rect b="b" l="l" r="r" t="t"/>
              <a:pathLst>
                <a:path extrusionOk="0" h="8218" w="4819">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7"/>
            <p:cNvSpPr/>
            <p:nvPr/>
          </p:nvSpPr>
          <p:spPr>
            <a:xfrm>
              <a:off x="-1131125" y="2435678"/>
              <a:ext cx="209386" cy="352029"/>
            </a:xfrm>
            <a:custGeom>
              <a:rect b="b" l="l" r="r" t="t"/>
              <a:pathLst>
                <a:path extrusionOk="0" h="8191" w="4872">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7"/>
            <p:cNvSpPr/>
            <p:nvPr/>
          </p:nvSpPr>
          <p:spPr>
            <a:xfrm>
              <a:off x="-821687" y="2435678"/>
              <a:ext cx="308321" cy="352029"/>
            </a:xfrm>
            <a:custGeom>
              <a:rect b="b" l="l" r="r" t="t"/>
              <a:pathLst>
                <a:path extrusionOk="0" h="8191" w="7174">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7"/>
            <p:cNvSpPr/>
            <p:nvPr/>
          </p:nvSpPr>
          <p:spPr>
            <a:xfrm>
              <a:off x="-413315" y="2435678"/>
              <a:ext cx="309481" cy="352029"/>
            </a:xfrm>
            <a:custGeom>
              <a:rect b="b" l="l" r="r" t="t"/>
              <a:pathLst>
                <a:path extrusionOk="0" h="8191" w="7201">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7"/>
            <p:cNvSpPr/>
            <p:nvPr/>
          </p:nvSpPr>
          <p:spPr>
            <a:xfrm>
              <a:off x="-3825" y="2435678"/>
              <a:ext cx="308321" cy="352029"/>
            </a:xfrm>
            <a:custGeom>
              <a:rect b="b" l="l" r="r" t="t"/>
              <a:pathLst>
                <a:path extrusionOk="0" h="8191" w="7174">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7"/>
            <p:cNvSpPr/>
            <p:nvPr/>
          </p:nvSpPr>
          <p:spPr>
            <a:xfrm>
              <a:off x="404547" y="2435678"/>
              <a:ext cx="308321" cy="352029"/>
            </a:xfrm>
            <a:custGeom>
              <a:rect b="b" l="l" r="r" t="t"/>
              <a:pathLst>
                <a:path extrusionOk="0" h="8191" w="7174">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7"/>
            <p:cNvSpPr/>
            <p:nvPr/>
          </p:nvSpPr>
          <p:spPr>
            <a:xfrm>
              <a:off x="-1028753" y="2801503"/>
              <a:ext cx="308321" cy="314080"/>
            </a:xfrm>
            <a:custGeom>
              <a:rect b="b" l="l" r="r" t="t"/>
              <a:pathLst>
                <a:path extrusionOk="0" h="7308" w="7174">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7"/>
            <p:cNvSpPr/>
            <p:nvPr/>
          </p:nvSpPr>
          <p:spPr>
            <a:xfrm>
              <a:off x="-620381" y="2801503"/>
              <a:ext cx="308321" cy="352029"/>
            </a:xfrm>
            <a:custGeom>
              <a:rect b="b" l="l" r="r" t="t"/>
              <a:pathLst>
                <a:path extrusionOk="0" h="8191" w="7174">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7"/>
            <p:cNvSpPr/>
            <p:nvPr/>
          </p:nvSpPr>
          <p:spPr>
            <a:xfrm>
              <a:off x="-212008" y="2801503"/>
              <a:ext cx="309481" cy="352029"/>
            </a:xfrm>
            <a:custGeom>
              <a:rect b="b" l="l" r="r" t="t"/>
              <a:pathLst>
                <a:path extrusionOk="0" h="8191" w="7201">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7"/>
            <p:cNvSpPr/>
            <p:nvPr/>
          </p:nvSpPr>
          <p:spPr>
            <a:xfrm>
              <a:off x="197481" y="2801503"/>
              <a:ext cx="308321" cy="352029"/>
            </a:xfrm>
            <a:custGeom>
              <a:rect b="b" l="l" r="r" t="t"/>
              <a:pathLst>
                <a:path extrusionOk="0" h="8191" w="7174">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7"/>
            <p:cNvSpPr/>
            <p:nvPr/>
          </p:nvSpPr>
          <p:spPr>
            <a:xfrm>
              <a:off x="605853" y="2886598"/>
              <a:ext cx="84021" cy="52948"/>
            </a:xfrm>
            <a:custGeom>
              <a:rect b="b" l="l" r="r" t="t"/>
              <a:pathLst>
                <a:path extrusionOk="0" h="1232" w="1955">
                  <a:moveTo>
                    <a:pt x="81" y="1"/>
                  </a:moveTo>
                  <a:lnTo>
                    <a:pt x="0" y="135"/>
                  </a:lnTo>
                  <a:lnTo>
                    <a:pt x="1874" y="1232"/>
                  </a:lnTo>
                  <a:cubicBezTo>
                    <a:pt x="1901" y="1178"/>
                    <a:pt x="1928" y="1125"/>
                    <a:pt x="1954" y="1071"/>
                  </a:cubicBezTo>
                  <a:lnTo>
                    <a:pt x="81" y="1"/>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7"/>
            <p:cNvSpPr/>
            <p:nvPr/>
          </p:nvSpPr>
          <p:spPr>
            <a:xfrm>
              <a:off x="-636497" y="3228269"/>
              <a:ext cx="123131" cy="73663"/>
            </a:xfrm>
            <a:custGeom>
              <a:rect b="b" l="l" r="r" t="t"/>
              <a:pathLst>
                <a:path extrusionOk="0" h="1714" w="2865">
                  <a:moveTo>
                    <a:pt x="2784" y="0"/>
                  </a:moveTo>
                  <a:lnTo>
                    <a:pt x="1" y="1606"/>
                  </a:lnTo>
                  <a:cubicBezTo>
                    <a:pt x="54" y="1660"/>
                    <a:pt x="108" y="1686"/>
                    <a:pt x="161" y="1713"/>
                  </a:cubicBezTo>
                  <a:lnTo>
                    <a:pt x="2864" y="161"/>
                  </a:lnTo>
                  <a:lnTo>
                    <a:pt x="2784"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7"/>
            <p:cNvSpPr/>
            <p:nvPr/>
          </p:nvSpPr>
          <p:spPr>
            <a:xfrm>
              <a:off x="-671008" y="3143131"/>
              <a:ext cx="6962" cy="139247"/>
            </a:xfrm>
            <a:custGeom>
              <a:rect b="b" l="l" r="r" t="t"/>
              <a:pathLst>
                <a:path extrusionOk="0" h="3240" w="162">
                  <a:moveTo>
                    <a:pt x="1" y="0"/>
                  </a:moveTo>
                  <a:lnTo>
                    <a:pt x="1" y="3132"/>
                  </a:lnTo>
                  <a:cubicBezTo>
                    <a:pt x="54" y="3159"/>
                    <a:pt x="108" y="3212"/>
                    <a:pt x="161" y="3239"/>
                  </a:cubicBezTo>
                  <a:lnTo>
                    <a:pt x="161"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
            <p:cNvSpPr/>
            <p:nvPr/>
          </p:nvSpPr>
          <p:spPr>
            <a:xfrm>
              <a:off x="-413315" y="3143131"/>
              <a:ext cx="309481" cy="273810"/>
            </a:xfrm>
            <a:custGeom>
              <a:rect b="b" l="l" r="r" t="t"/>
              <a:pathLst>
                <a:path extrusionOk="0" h="6371" w="7201">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
            <p:cNvSpPr/>
            <p:nvPr/>
          </p:nvSpPr>
          <p:spPr>
            <a:xfrm>
              <a:off x="-3825" y="3143131"/>
              <a:ext cx="308321" cy="265773"/>
            </a:xfrm>
            <a:custGeom>
              <a:rect b="b" l="l" r="r" t="t"/>
              <a:pathLst>
                <a:path extrusionOk="0" h="6184" w="7174">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7"/>
            <p:cNvSpPr/>
            <p:nvPr/>
          </p:nvSpPr>
          <p:spPr>
            <a:xfrm>
              <a:off x="404547" y="3228269"/>
              <a:ext cx="13839" cy="10401"/>
            </a:xfrm>
            <a:custGeom>
              <a:rect b="b" l="l" r="r" t="t"/>
              <a:pathLst>
                <a:path extrusionOk="0" h="242" w="322">
                  <a:moveTo>
                    <a:pt x="81" y="0"/>
                  </a:moveTo>
                  <a:lnTo>
                    <a:pt x="0" y="134"/>
                  </a:lnTo>
                  <a:lnTo>
                    <a:pt x="161" y="241"/>
                  </a:lnTo>
                  <a:cubicBezTo>
                    <a:pt x="215" y="214"/>
                    <a:pt x="268" y="161"/>
                    <a:pt x="322" y="134"/>
                  </a:cubicBezTo>
                  <a:lnTo>
                    <a:pt x="81" y="0"/>
                  </a:lnTo>
                  <a:close/>
                </a:path>
              </a:pathLst>
            </a:custGeom>
            <a:solidFill>
              <a:srgbClr val="806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7" name="Google Shape;147;p7"/>
          <p:cNvSpPr/>
          <p:nvPr/>
        </p:nvSpPr>
        <p:spPr>
          <a:xfrm flipH="1">
            <a:off x="-817503" y="2575150"/>
            <a:ext cx="2540578" cy="3781493"/>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rgbClr val="A0A2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8" name="Shape 148"/>
        <p:cNvGrpSpPr/>
        <p:nvPr/>
      </p:nvGrpSpPr>
      <p:grpSpPr>
        <a:xfrm>
          <a:off x="0" y="0"/>
          <a:ext cx="0" cy="0"/>
          <a:chOff x="0" y="0"/>
          <a:chExt cx="0" cy="0"/>
        </a:xfrm>
      </p:grpSpPr>
      <p:sp>
        <p:nvSpPr>
          <p:cNvPr id="149" name="Google Shape;149;p8"/>
          <p:cNvSpPr/>
          <p:nvPr/>
        </p:nvSpPr>
        <p:spPr>
          <a:xfrm flipH="1" rot="-1855510">
            <a:off x="2277590" y="326956"/>
            <a:ext cx="4979106" cy="4104445"/>
          </a:xfrm>
          <a:custGeom>
            <a:rect b="b" l="l" r="r" t="t"/>
            <a:pathLst>
              <a:path extrusionOk="0" h="48836" w="59243">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8"/>
          <p:cNvSpPr/>
          <p:nvPr/>
        </p:nvSpPr>
        <p:spPr>
          <a:xfrm rot="-458900">
            <a:off x="-1050010" y="1201201"/>
            <a:ext cx="3369322" cy="3877052"/>
          </a:xfrm>
          <a:custGeom>
            <a:rect b="b" l="l" r="r" t="t"/>
            <a:pathLst>
              <a:path extrusionOk="0" h="83294" w="72386">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8"/>
          <p:cNvSpPr/>
          <p:nvPr/>
        </p:nvSpPr>
        <p:spPr>
          <a:xfrm flipH="1" rot="-5776221">
            <a:off x="5743624" y="-1186688"/>
            <a:ext cx="4752751" cy="4346457"/>
          </a:xfrm>
          <a:custGeom>
            <a:rect b="b" l="l" r="r" t="t"/>
            <a:pathLst>
              <a:path extrusionOk="0" h="52038" w="61178">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8"/>
          <p:cNvSpPr/>
          <p:nvPr/>
        </p:nvSpPr>
        <p:spPr>
          <a:xfrm flipH="1" rot="8329862">
            <a:off x="3226188" y="-1327516"/>
            <a:ext cx="2044712" cy="3486061"/>
          </a:xfrm>
          <a:custGeom>
            <a:rect b="b" l="l" r="r" t="t"/>
            <a:pathLst>
              <a:path extrusionOk="0" h="32752" w="1921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8"/>
          <p:cNvSpPr/>
          <p:nvPr/>
        </p:nvSpPr>
        <p:spPr>
          <a:xfrm>
            <a:off x="7018450" y="3331851"/>
            <a:ext cx="1020984" cy="1333420"/>
          </a:xfrm>
          <a:custGeom>
            <a:rect b="b" l="l" r="r" t="t"/>
            <a:pathLst>
              <a:path extrusionOk="0" h="22564" w="17277">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8"/>
          <p:cNvSpPr txBox="1"/>
          <p:nvPr>
            <p:ph type="title"/>
          </p:nvPr>
        </p:nvSpPr>
        <p:spPr>
          <a:xfrm>
            <a:off x="1388100" y="1557450"/>
            <a:ext cx="6367800" cy="20286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5" name="Shape 155"/>
        <p:cNvGrpSpPr/>
        <p:nvPr/>
      </p:nvGrpSpPr>
      <p:grpSpPr>
        <a:xfrm>
          <a:off x="0" y="0"/>
          <a:ext cx="0" cy="0"/>
          <a:chOff x="0" y="0"/>
          <a:chExt cx="0" cy="0"/>
        </a:xfrm>
      </p:grpSpPr>
      <p:sp>
        <p:nvSpPr>
          <p:cNvPr id="156" name="Google Shape;156;p9"/>
          <p:cNvSpPr/>
          <p:nvPr/>
        </p:nvSpPr>
        <p:spPr>
          <a:xfrm>
            <a:off x="763275" y="799200"/>
            <a:ext cx="1844545" cy="1627040"/>
          </a:xfrm>
          <a:custGeom>
            <a:rect b="b" l="l" r="r" t="t"/>
            <a:pathLst>
              <a:path extrusionOk="0" h="12066" w="13679">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rgbClr val="C8A5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9"/>
          <p:cNvSpPr/>
          <p:nvPr/>
        </p:nvSpPr>
        <p:spPr>
          <a:xfrm>
            <a:off x="6926300" y="-86950"/>
            <a:ext cx="4030804" cy="5999550"/>
          </a:xfrm>
          <a:custGeom>
            <a:rect b="b" l="l" r="r" t="t"/>
            <a:pathLst>
              <a:path extrusionOk="0" h="136664" w="142469">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rgbClr val="A0A2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9"/>
          <p:cNvSpPr/>
          <p:nvPr/>
        </p:nvSpPr>
        <p:spPr>
          <a:xfrm>
            <a:off x="112700" y="3113038"/>
            <a:ext cx="1938817" cy="3305577"/>
          </a:xfrm>
          <a:custGeom>
            <a:rect b="b" l="l" r="r" t="t"/>
            <a:pathLst>
              <a:path extrusionOk="0" h="32752" w="1921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9"/>
          <p:cNvSpPr txBox="1"/>
          <p:nvPr>
            <p:ph type="title"/>
          </p:nvPr>
        </p:nvSpPr>
        <p:spPr>
          <a:xfrm>
            <a:off x="1569450" y="1152050"/>
            <a:ext cx="6005100" cy="1516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3600">
                <a:solidFill>
                  <a:schemeClr val="accent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60" name="Google Shape;160;p9"/>
          <p:cNvSpPr txBox="1"/>
          <p:nvPr>
            <p:ph idx="1" type="subTitle"/>
          </p:nvPr>
        </p:nvSpPr>
        <p:spPr>
          <a:xfrm>
            <a:off x="1904250" y="2756350"/>
            <a:ext cx="53355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1" name="Shape 161"/>
        <p:cNvGrpSpPr/>
        <p:nvPr/>
      </p:nvGrpSpPr>
      <p:grpSpPr>
        <a:xfrm>
          <a:off x="0" y="0"/>
          <a:ext cx="0" cy="0"/>
          <a:chOff x="0" y="0"/>
          <a:chExt cx="0" cy="0"/>
        </a:xfrm>
      </p:grpSpPr>
      <p:sp>
        <p:nvSpPr>
          <p:cNvPr id="162" name="Google Shape;162;p10"/>
          <p:cNvSpPr/>
          <p:nvPr/>
        </p:nvSpPr>
        <p:spPr>
          <a:xfrm>
            <a:off x="0" y="0"/>
            <a:ext cx="9144000" cy="5143500"/>
          </a:xfrm>
          <a:prstGeom prst="rect">
            <a:avLst/>
          </a:prstGeom>
          <a:solidFill>
            <a:srgbClr val="A0A299">
              <a:alpha val="553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0"/>
          <p:cNvSpPr txBox="1"/>
          <p:nvPr>
            <p:ph type="title"/>
          </p:nvPr>
        </p:nvSpPr>
        <p:spPr>
          <a:xfrm>
            <a:off x="4184875" y="1473300"/>
            <a:ext cx="4245900" cy="2196900"/>
          </a:xfrm>
          <a:prstGeom prst="rect">
            <a:avLst/>
          </a:prstGeom>
        </p:spPr>
        <p:txBody>
          <a:bodyPr anchorCtr="0" anchor="t" bIns="91425" lIns="91425" spcFirstLastPara="1" rIns="91425" wrap="square" tIns="91425">
            <a:noAutofit/>
          </a:bodyPr>
          <a:lstStyle>
            <a:lvl1pPr lvl="0" algn="r">
              <a:spcBef>
                <a:spcPts val="0"/>
              </a:spcBef>
              <a:spcAft>
                <a:spcPts val="0"/>
              </a:spcAft>
              <a:buSzPts val="3000"/>
              <a:buNone/>
              <a:defRPr sz="4000">
                <a:solidFill>
                  <a:schemeClr val="dk1"/>
                </a:solidFill>
              </a:defRPr>
            </a:lvl1pPr>
            <a:lvl2pPr lvl="1">
              <a:spcBef>
                <a:spcPts val="0"/>
              </a:spcBef>
              <a:spcAft>
                <a:spcPts val="0"/>
              </a:spcAft>
              <a:buSzPts val="3000"/>
              <a:buNone/>
              <a:defRPr>
                <a:latin typeface="Manjari"/>
                <a:ea typeface="Manjari"/>
                <a:cs typeface="Manjari"/>
                <a:sym typeface="Manjari"/>
              </a:defRPr>
            </a:lvl2pPr>
            <a:lvl3pPr lvl="2">
              <a:spcBef>
                <a:spcPts val="0"/>
              </a:spcBef>
              <a:spcAft>
                <a:spcPts val="0"/>
              </a:spcAft>
              <a:buSzPts val="3000"/>
              <a:buNone/>
              <a:defRPr>
                <a:latin typeface="Manjari"/>
                <a:ea typeface="Manjari"/>
                <a:cs typeface="Manjari"/>
                <a:sym typeface="Manjari"/>
              </a:defRPr>
            </a:lvl3pPr>
            <a:lvl4pPr lvl="3">
              <a:spcBef>
                <a:spcPts val="0"/>
              </a:spcBef>
              <a:spcAft>
                <a:spcPts val="0"/>
              </a:spcAft>
              <a:buSzPts val="3000"/>
              <a:buNone/>
              <a:defRPr>
                <a:latin typeface="Manjari"/>
                <a:ea typeface="Manjari"/>
                <a:cs typeface="Manjari"/>
                <a:sym typeface="Manjari"/>
              </a:defRPr>
            </a:lvl4pPr>
            <a:lvl5pPr lvl="4">
              <a:spcBef>
                <a:spcPts val="0"/>
              </a:spcBef>
              <a:spcAft>
                <a:spcPts val="0"/>
              </a:spcAft>
              <a:buSzPts val="3000"/>
              <a:buNone/>
              <a:defRPr>
                <a:latin typeface="Manjari"/>
                <a:ea typeface="Manjari"/>
                <a:cs typeface="Manjari"/>
                <a:sym typeface="Manjari"/>
              </a:defRPr>
            </a:lvl5pPr>
            <a:lvl6pPr lvl="5">
              <a:spcBef>
                <a:spcPts val="0"/>
              </a:spcBef>
              <a:spcAft>
                <a:spcPts val="0"/>
              </a:spcAft>
              <a:buSzPts val="3000"/>
              <a:buNone/>
              <a:defRPr>
                <a:latin typeface="Manjari"/>
                <a:ea typeface="Manjari"/>
                <a:cs typeface="Manjari"/>
                <a:sym typeface="Manjari"/>
              </a:defRPr>
            </a:lvl6pPr>
            <a:lvl7pPr lvl="6">
              <a:spcBef>
                <a:spcPts val="0"/>
              </a:spcBef>
              <a:spcAft>
                <a:spcPts val="0"/>
              </a:spcAft>
              <a:buSzPts val="3000"/>
              <a:buNone/>
              <a:defRPr>
                <a:latin typeface="Manjari"/>
                <a:ea typeface="Manjari"/>
                <a:cs typeface="Manjari"/>
                <a:sym typeface="Manjari"/>
              </a:defRPr>
            </a:lvl7pPr>
            <a:lvl8pPr lvl="7">
              <a:spcBef>
                <a:spcPts val="0"/>
              </a:spcBef>
              <a:spcAft>
                <a:spcPts val="0"/>
              </a:spcAft>
              <a:buSzPts val="3000"/>
              <a:buNone/>
              <a:defRPr>
                <a:latin typeface="Manjari"/>
                <a:ea typeface="Manjari"/>
                <a:cs typeface="Manjari"/>
                <a:sym typeface="Manjari"/>
              </a:defRPr>
            </a:lvl8pPr>
            <a:lvl9pPr lvl="8">
              <a:spcBef>
                <a:spcPts val="0"/>
              </a:spcBef>
              <a:spcAft>
                <a:spcPts val="0"/>
              </a:spcAft>
              <a:buSzPts val="3000"/>
              <a:buNone/>
              <a:defRPr>
                <a:latin typeface="Manjari"/>
                <a:ea typeface="Manjari"/>
                <a:cs typeface="Manjari"/>
                <a:sym typeface="Manjari"/>
              </a:defRPr>
            </a:lvl9pPr>
          </a:lstStyle>
          <a:p/>
        </p:txBody>
      </p:sp>
      <p:sp>
        <p:nvSpPr>
          <p:cNvPr id="164" name="Google Shape;164;p10"/>
          <p:cNvSpPr/>
          <p:nvPr/>
        </p:nvSpPr>
        <p:spPr>
          <a:xfrm flipH="1" rot="7018826">
            <a:off x="2857318" y="-764238"/>
            <a:ext cx="4267951" cy="2625760"/>
          </a:xfrm>
          <a:custGeom>
            <a:rect b="b" l="l" r="r" t="t"/>
            <a:pathLst>
              <a:path extrusionOk="0" h="36694" w="59643">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0"/>
          <p:cNvSpPr/>
          <p:nvPr/>
        </p:nvSpPr>
        <p:spPr>
          <a:xfrm flipH="1" rot="-8259636">
            <a:off x="4411264" y="3000624"/>
            <a:ext cx="3210911" cy="3197598"/>
          </a:xfrm>
          <a:custGeom>
            <a:rect b="b" l="l" r="r" t="t"/>
            <a:pathLst>
              <a:path extrusionOk="0" h="48035" w="48235">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0"/>
          <p:cNvSpPr/>
          <p:nvPr/>
        </p:nvSpPr>
        <p:spPr>
          <a:xfrm>
            <a:off x="2285225" y="3225607"/>
            <a:ext cx="1419128" cy="1251787"/>
          </a:xfrm>
          <a:custGeom>
            <a:rect b="b" l="l" r="r" t="t"/>
            <a:pathLst>
              <a:path extrusionOk="0" h="12066" w="13679">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theme" Target="../theme/theme2.xml"/><Relationship Id="rId50" Type="http://schemas.openxmlformats.org/officeDocument/2006/relationships/slideLayout" Target="../slideLayouts/slideLayout5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2"/>
              </a:buClr>
              <a:buSzPts val="3000"/>
              <a:buFont typeface="Hammersmith One"/>
              <a:buNone/>
              <a:defRPr b="1" sz="3000">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b="1" sz="3000">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b="1" sz="3000">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b="1" sz="3000">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b="1" sz="3000">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b="1" sz="3000">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b="1" sz="3000">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b="1" sz="3000">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b="1" sz="3000">
                <a:solidFill>
                  <a:schemeClr val="accent2"/>
                </a:solidFill>
                <a:latin typeface="Hammersmith One"/>
                <a:ea typeface="Hammersmith One"/>
                <a:cs typeface="Hammersmith One"/>
                <a:sym typeface="Hammersmith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indent="-317500" lvl="1" marL="9144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indent="-317500" lvl="2" marL="13716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indent="-317500" lvl="3" marL="18288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indent="-317500" lvl="4" marL="22860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indent="-317500" lvl="5" marL="27432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indent="-317500" lvl="6" marL="32004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indent="-317500" lvl="7" marL="36576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indent="-317500" lvl="8" marL="41148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17.jpg"/><Relationship Id="rId5"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jp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40.jpg"/><Relationship Id="rId5"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6.jpg"/><Relationship Id="rId4" Type="http://schemas.openxmlformats.org/officeDocument/2006/relationships/hyperlink" Target="http://basicsciences.ouhsc.edu/cb/Home.aspx"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1.jpg"/><Relationship Id="rId4" Type="http://schemas.openxmlformats.org/officeDocument/2006/relationships/image" Target="../media/image39.jpg"/><Relationship Id="rId5"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7.jp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5.jpg"/><Relationship Id="rId5"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22.jpg"/><Relationship Id="rId6"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pic>
        <p:nvPicPr>
          <p:cNvPr id="1316" name="Google Shape;1316;p52"/>
          <p:cNvPicPr preferRelativeResize="0"/>
          <p:nvPr/>
        </p:nvPicPr>
        <p:blipFill>
          <a:blip r:embed="rId3">
            <a:alphaModFix/>
          </a:blip>
          <a:stretch>
            <a:fillRect/>
          </a:stretch>
        </p:blipFill>
        <p:spPr>
          <a:xfrm>
            <a:off x="649875" y="10462"/>
            <a:ext cx="7844225" cy="3903376"/>
          </a:xfrm>
          <a:prstGeom prst="rect">
            <a:avLst/>
          </a:prstGeom>
          <a:noFill/>
          <a:ln>
            <a:noFill/>
          </a:ln>
        </p:spPr>
      </p:pic>
      <p:sp>
        <p:nvSpPr>
          <p:cNvPr id="1317" name="Google Shape;1317;p52"/>
          <p:cNvSpPr txBox="1"/>
          <p:nvPr>
            <p:ph type="ctrTitle"/>
          </p:nvPr>
        </p:nvSpPr>
        <p:spPr>
          <a:xfrm>
            <a:off x="1942488" y="3685250"/>
            <a:ext cx="5259000" cy="65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200">
                <a:solidFill>
                  <a:schemeClr val="accent2"/>
                </a:solidFill>
              </a:rPr>
              <a:t>PRE-HEALTH PRESENTATION</a:t>
            </a:r>
            <a:endParaRPr sz="3200">
              <a:solidFill>
                <a:schemeClr val="accen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p61"/>
          <p:cNvSpPr txBox="1"/>
          <p:nvPr>
            <p:ph type="title"/>
          </p:nvPr>
        </p:nvSpPr>
        <p:spPr>
          <a:xfrm>
            <a:off x="-100" y="294425"/>
            <a:ext cx="91440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HSC STUDENT AFFAIRS</a:t>
            </a:r>
            <a:endParaRPr/>
          </a:p>
        </p:txBody>
      </p:sp>
      <p:sp>
        <p:nvSpPr>
          <p:cNvPr id="1387" name="Google Shape;1387;p61"/>
          <p:cNvSpPr txBox="1"/>
          <p:nvPr>
            <p:ph idx="4294967295" type="subTitle"/>
          </p:nvPr>
        </p:nvSpPr>
        <p:spPr>
          <a:xfrm>
            <a:off x="485375" y="745875"/>
            <a:ext cx="2227500" cy="554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n" sz="2000">
                <a:solidFill>
                  <a:schemeClr val="dk2"/>
                </a:solidFill>
                <a:latin typeface="Hammersmith One"/>
                <a:ea typeface="Hammersmith One"/>
                <a:cs typeface="Hammersmith One"/>
                <a:sym typeface="Hammersmith One"/>
              </a:rPr>
              <a:t>SAM BETTY, </a:t>
            </a:r>
            <a:r>
              <a:rPr b="1" lang="en" sz="2000">
                <a:solidFill>
                  <a:schemeClr val="dk2"/>
                </a:solidFill>
                <a:latin typeface="Hammersmith One"/>
                <a:ea typeface="Hammersmith One"/>
                <a:cs typeface="Hammersmith One"/>
                <a:sym typeface="Hammersmith One"/>
              </a:rPr>
              <a:t>M. Ed</a:t>
            </a:r>
            <a:r>
              <a:rPr b="1" lang="en" sz="2000">
                <a:solidFill>
                  <a:schemeClr val="dk2"/>
                </a:solidFill>
                <a:latin typeface="Hammersmith One"/>
                <a:ea typeface="Hammersmith One"/>
                <a:cs typeface="Hammersmith One"/>
                <a:sym typeface="Hammersmith One"/>
              </a:rPr>
              <a:t> </a:t>
            </a:r>
            <a:endParaRPr b="1" sz="2000">
              <a:solidFill>
                <a:schemeClr val="dk2"/>
              </a:solidFill>
              <a:latin typeface="Hammersmith One"/>
              <a:ea typeface="Hammersmith One"/>
              <a:cs typeface="Hammersmith One"/>
              <a:sym typeface="Hammersmith One"/>
            </a:endParaRPr>
          </a:p>
        </p:txBody>
      </p:sp>
      <p:sp>
        <p:nvSpPr>
          <p:cNvPr id="1388" name="Google Shape;1388;p61"/>
          <p:cNvSpPr txBox="1"/>
          <p:nvPr>
            <p:ph idx="4294967295" type="subTitle"/>
          </p:nvPr>
        </p:nvSpPr>
        <p:spPr>
          <a:xfrm>
            <a:off x="-38875" y="1079650"/>
            <a:ext cx="3276000" cy="1163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Char char="●"/>
            </a:pPr>
            <a:r>
              <a:rPr lang="en" sz="1600">
                <a:solidFill>
                  <a:schemeClr val="dk2"/>
                </a:solidFill>
              </a:rPr>
              <a:t>Project Manager</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Lubbock, TX</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Texas Tech Univ. and Univ. of Oklahoma Alumni</a:t>
            </a:r>
            <a:endParaRPr>
              <a:solidFill>
                <a:schemeClr val="dk2"/>
              </a:solidFill>
            </a:endParaRPr>
          </a:p>
        </p:txBody>
      </p:sp>
      <p:pic>
        <p:nvPicPr>
          <p:cNvPr id="1389" name="Google Shape;1389;p61"/>
          <p:cNvPicPr preferRelativeResize="0"/>
          <p:nvPr/>
        </p:nvPicPr>
        <p:blipFill rotWithShape="1">
          <a:blip r:embed="rId3">
            <a:alphaModFix/>
          </a:blip>
          <a:srcRect b="34971" l="0" r="0" t="1869"/>
          <a:stretch/>
        </p:blipFill>
        <p:spPr>
          <a:xfrm>
            <a:off x="213725" y="2426075"/>
            <a:ext cx="2770800" cy="2625600"/>
          </a:xfrm>
          <a:prstGeom prst="ellipse">
            <a:avLst/>
          </a:prstGeom>
          <a:noFill/>
          <a:ln>
            <a:noFill/>
          </a:ln>
        </p:spPr>
      </p:pic>
      <p:sp>
        <p:nvSpPr>
          <p:cNvPr id="1390" name="Google Shape;1390;p61"/>
          <p:cNvSpPr txBox="1"/>
          <p:nvPr>
            <p:ph idx="4294967295" type="subTitle"/>
          </p:nvPr>
        </p:nvSpPr>
        <p:spPr>
          <a:xfrm>
            <a:off x="3225750" y="3461525"/>
            <a:ext cx="2692500" cy="554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n" sz="2000">
                <a:solidFill>
                  <a:schemeClr val="accent3"/>
                </a:solidFill>
                <a:latin typeface="Hammersmith One"/>
                <a:ea typeface="Hammersmith One"/>
                <a:cs typeface="Hammersmith One"/>
                <a:sym typeface="Hammersmith One"/>
              </a:rPr>
              <a:t>MARIA ESPARZA, MSW</a:t>
            </a:r>
            <a:endParaRPr b="1" sz="2000">
              <a:solidFill>
                <a:schemeClr val="accent3"/>
              </a:solidFill>
              <a:latin typeface="Hammersmith One"/>
              <a:ea typeface="Hammersmith One"/>
              <a:cs typeface="Hammersmith One"/>
              <a:sym typeface="Hammersmith One"/>
            </a:endParaRPr>
          </a:p>
        </p:txBody>
      </p:sp>
      <p:sp>
        <p:nvSpPr>
          <p:cNvPr id="1391" name="Google Shape;1391;p61"/>
          <p:cNvSpPr txBox="1"/>
          <p:nvPr>
            <p:ph idx="4294967295" type="subTitle"/>
          </p:nvPr>
        </p:nvSpPr>
        <p:spPr>
          <a:xfrm>
            <a:off x="2934000" y="3795300"/>
            <a:ext cx="3276000" cy="1163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Char char="●"/>
            </a:pPr>
            <a:r>
              <a:rPr lang="en" sz="1600">
                <a:solidFill>
                  <a:schemeClr val="dk2"/>
                </a:solidFill>
              </a:rPr>
              <a:t>Multicultural Student Services Coordinator</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Edmond, OK</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Univ. of Oklahoma Alumna</a:t>
            </a:r>
            <a:endParaRPr>
              <a:solidFill>
                <a:schemeClr val="dk2"/>
              </a:solidFill>
            </a:endParaRPr>
          </a:p>
        </p:txBody>
      </p:sp>
      <p:pic>
        <p:nvPicPr>
          <p:cNvPr id="1392" name="Google Shape;1392;p61"/>
          <p:cNvPicPr preferRelativeResize="0"/>
          <p:nvPr/>
        </p:nvPicPr>
        <p:blipFill rotWithShape="1">
          <a:blip r:embed="rId4">
            <a:alphaModFix/>
          </a:blip>
          <a:srcRect b="34617" l="0" r="0" t="2223"/>
          <a:stretch/>
        </p:blipFill>
        <p:spPr>
          <a:xfrm>
            <a:off x="3085200" y="835925"/>
            <a:ext cx="2770800" cy="2625600"/>
          </a:xfrm>
          <a:prstGeom prst="ellipse">
            <a:avLst/>
          </a:prstGeom>
          <a:noFill/>
          <a:ln>
            <a:noFill/>
          </a:ln>
        </p:spPr>
      </p:pic>
      <p:sp>
        <p:nvSpPr>
          <p:cNvPr id="1393" name="Google Shape;1393;p61"/>
          <p:cNvSpPr txBox="1"/>
          <p:nvPr>
            <p:ph idx="4294967295" type="subTitle"/>
          </p:nvPr>
        </p:nvSpPr>
        <p:spPr>
          <a:xfrm>
            <a:off x="5641250" y="745875"/>
            <a:ext cx="3502800" cy="554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n" sz="2000">
                <a:solidFill>
                  <a:schemeClr val="dk2"/>
                </a:solidFill>
                <a:latin typeface="Hammersmith One"/>
                <a:ea typeface="Hammersmith One"/>
                <a:cs typeface="Hammersmith One"/>
                <a:sym typeface="Hammersmith One"/>
              </a:rPr>
              <a:t>VANESSA CONTRERAS, M. Ed</a:t>
            </a:r>
            <a:endParaRPr b="1" sz="2000">
              <a:solidFill>
                <a:schemeClr val="dk2"/>
              </a:solidFill>
              <a:latin typeface="Hammersmith One"/>
              <a:ea typeface="Hammersmith One"/>
              <a:cs typeface="Hammersmith One"/>
              <a:sym typeface="Hammersmith One"/>
            </a:endParaRPr>
          </a:p>
        </p:txBody>
      </p:sp>
      <p:sp>
        <p:nvSpPr>
          <p:cNvPr id="1394" name="Google Shape;1394;p61"/>
          <p:cNvSpPr txBox="1"/>
          <p:nvPr>
            <p:ph idx="4294967295" type="subTitle"/>
          </p:nvPr>
        </p:nvSpPr>
        <p:spPr>
          <a:xfrm>
            <a:off x="5816850" y="1079650"/>
            <a:ext cx="3276000" cy="1163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Char char="●"/>
            </a:pPr>
            <a:r>
              <a:rPr lang="en" sz="1600">
                <a:solidFill>
                  <a:schemeClr val="dk2"/>
                </a:solidFill>
              </a:rPr>
              <a:t>Leadership &amp; Volunteerism Coordinator</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Oklahoma City, OK</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OCCC and Univ. of Oklahoma Alumna</a:t>
            </a:r>
            <a:endParaRPr>
              <a:solidFill>
                <a:schemeClr val="dk2"/>
              </a:solidFill>
            </a:endParaRPr>
          </a:p>
        </p:txBody>
      </p:sp>
      <p:pic>
        <p:nvPicPr>
          <p:cNvPr id="1395" name="Google Shape;1395;p61"/>
          <p:cNvPicPr preferRelativeResize="0"/>
          <p:nvPr/>
        </p:nvPicPr>
        <p:blipFill rotWithShape="1">
          <a:blip r:embed="rId5">
            <a:alphaModFix/>
          </a:blip>
          <a:srcRect b="29386" l="704" r="0" t="7901"/>
          <a:stretch/>
        </p:blipFill>
        <p:spPr>
          <a:xfrm>
            <a:off x="6069450" y="2426075"/>
            <a:ext cx="2770800" cy="26256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62"/>
          <p:cNvSpPr txBox="1"/>
          <p:nvPr>
            <p:ph type="title"/>
          </p:nvPr>
        </p:nvSpPr>
        <p:spPr>
          <a:xfrm>
            <a:off x="-100" y="294425"/>
            <a:ext cx="91440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THE UNIVERSITY VILLAGE APARTMENTS</a:t>
            </a:r>
            <a:endParaRPr/>
          </a:p>
        </p:txBody>
      </p:sp>
      <p:pic>
        <p:nvPicPr>
          <p:cNvPr id="1401" name="Google Shape;1401;p62"/>
          <p:cNvPicPr preferRelativeResize="0"/>
          <p:nvPr/>
        </p:nvPicPr>
        <p:blipFill>
          <a:blip r:embed="rId3">
            <a:alphaModFix/>
          </a:blip>
          <a:stretch>
            <a:fillRect/>
          </a:stretch>
        </p:blipFill>
        <p:spPr>
          <a:xfrm>
            <a:off x="572875" y="988326"/>
            <a:ext cx="4371077" cy="2913326"/>
          </a:xfrm>
          <a:prstGeom prst="rect">
            <a:avLst/>
          </a:prstGeom>
          <a:noFill/>
          <a:ln>
            <a:noFill/>
          </a:ln>
        </p:spPr>
      </p:pic>
      <p:sp>
        <p:nvSpPr>
          <p:cNvPr id="1402" name="Google Shape;1402;p62"/>
          <p:cNvSpPr txBox="1"/>
          <p:nvPr>
            <p:ph idx="4294967295" type="subTitle"/>
          </p:nvPr>
        </p:nvSpPr>
        <p:spPr>
          <a:xfrm>
            <a:off x="6106375" y="3613925"/>
            <a:ext cx="1551900" cy="554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n" sz="2000">
                <a:solidFill>
                  <a:schemeClr val="dk2"/>
                </a:solidFill>
                <a:latin typeface="Hammersmith One"/>
                <a:ea typeface="Hammersmith One"/>
                <a:cs typeface="Hammersmith One"/>
                <a:sym typeface="Hammersmith One"/>
              </a:rPr>
              <a:t>JIM WELLER</a:t>
            </a:r>
            <a:endParaRPr b="1" sz="2000">
              <a:solidFill>
                <a:schemeClr val="dk2"/>
              </a:solidFill>
              <a:latin typeface="Hammersmith One"/>
              <a:ea typeface="Hammersmith One"/>
              <a:cs typeface="Hammersmith One"/>
              <a:sym typeface="Hammersmith One"/>
            </a:endParaRPr>
          </a:p>
        </p:txBody>
      </p:sp>
      <p:sp>
        <p:nvSpPr>
          <p:cNvPr id="1403" name="Google Shape;1403;p62"/>
          <p:cNvSpPr txBox="1"/>
          <p:nvPr>
            <p:ph idx="4294967295" type="subTitle"/>
          </p:nvPr>
        </p:nvSpPr>
        <p:spPr>
          <a:xfrm>
            <a:off x="5345725" y="3947700"/>
            <a:ext cx="3276000" cy="1163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Char char="●"/>
            </a:pPr>
            <a:r>
              <a:rPr lang="en" sz="1600">
                <a:solidFill>
                  <a:schemeClr val="dk2"/>
                </a:solidFill>
              </a:rPr>
              <a:t>University Village Apartments Manager</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Oklahoma City</a:t>
            </a:r>
            <a:r>
              <a:rPr lang="en" sz="1600">
                <a:solidFill>
                  <a:schemeClr val="dk2"/>
                </a:solidFill>
              </a:rPr>
              <a:t>, OK</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Univ. of Oklahoma Alumni</a:t>
            </a:r>
            <a:endParaRPr>
              <a:solidFill>
                <a:schemeClr val="dk2"/>
              </a:solidFill>
            </a:endParaRPr>
          </a:p>
        </p:txBody>
      </p:sp>
      <p:pic>
        <p:nvPicPr>
          <p:cNvPr id="1404" name="Google Shape;1404;p62"/>
          <p:cNvPicPr preferRelativeResize="0"/>
          <p:nvPr/>
        </p:nvPicPr>
        <p:blipFill rotWithShape="1">
          <a:blip r:embed="rId4">
            <a:alphaModFix/>
          </a:blip>
          <a:srcRect b="33815" l="0" r="0" t="3025"/>
          <a:stretch/>
        </p:blipFill>
        <p:spPr>
          <a:xfrm>
            <a:off x="5496925" y="988325"/>
            <a:ext cx="2770800" cy="26256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8" name="Shape 1408"/>
        <p:cNvGrpSpPr/>
        <p:nvPr/>
      </p:nvGrpSpPr>
      <p:grpSpPr>
        <a:xfrm>
          <a:off x="0" y="0"/>
          <a:ext cx="0" cy="0"/>
          <a:chOff x="0" y="0"/>
          <a:chExt cx="0" cy="0"/>
        </a:xfrm>
      </p:grpSpPr>
      <p:sp>
        <p:nvSpPr>
          <p:cNvPr id="1409" name="Google Shape;1409;p63"/>
          <p:cNvSpPr txBox="1"/>
          <p:nvPr>
            <p:ph type="title"/>
          </p:nvPr>
        </p:nvSpPr>
        <p:spPr>
          <a:xfrm>
            <a:off x="-100" y="294425"/>
            <a:ext cx="91440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THE UNIVERSITY VILLAGE APARTMENTS</a:t>
            </a:r>
            <a:endParaRPr/>
          </a:p>
        </p:txBody>
      </p:sp>
      <p:sp>
        <p:nvSpPr>
          <p:cNvPr id="1410" name="Google Shape;1410;p63"/>
          <p:cNvSpPr txBox="1"/>
          <p:nvPr/>
        </p:nvSpPr>
        <p:spPr>
          <a:xfrm>
            <a:off x="5706200" y="2046225"/>
            <a:ext cx="2205600" cy="3036900"/>
          </a:xfrm>
          <a:prstGeom prst="rect">
            <a:avLst/>
          </a:prstGeom>
          <a:noFill/>
          <a:ln>
            <a:noFill/>
          </a:ln>
        </p:spPr>
        <p:txBody>
          <a:bodyPr anchorCtr="0" anchor="t" bIns="91425" lIns="91425" spcFirstLastPara="1" rIns="91425" wrap="square" tIns="91425">
            <a:spAutoFit/>
          </a:bodyPr>
          <a:lstStyle/>
          <a:p>
            <a:pPr indent="0" lvl="0" marL="0" rtl="0" algn="ctr">
              <a:lnSpc>
                <a:spcPct val="110000"/>
              </a:lnSpc>
              <a:spcBef>
                <a:spcPts val="0"/>
              </a:spcBef>
              <a:spcAft>
                <a:spcPts val="0"/>
              </a:spcAft>
              <a:buNone/>
            </a:pPr>
            <a:r>
              <a:rPr b="1" lang="en" sz="1700">
                <a:solidFill>
                  <a:srgbClr val="AB1235"/>
                </a:solidFill>
                <a:latin typeface="Hammersmith One"/>
                <a:ea typeface="Hammersmith One"/>
                <a:cs typeface="Hammersmith One"/>
                <a:sym typeface="Hammersmith One"/>
              </a:rPr>
              <a:t>AMENITIES</a:t>
            </a:r>
            <a:endParaRPr b="1" sz="1700">
              <a:solidFill>
                <a:srgbClr val="AB1235"/>
              </a:solidFill>
              <a:latin typeface="Hammersmith One"/>
              <a:ea typeface="Hammersmith One"/>
              <a:cs typeface="Hammersmith One"/>
              <a:sym typeface="Hammersmith One"/>
            </a:endParaRPr>
          </a:p>
          <a:p>
            <a:pPr indent="0" lvl="0" marL="0" rtl="0" algn="ctr">
              <a:lnSpc>
                <a:spcPct val="110000"/>
              </a:lnSpc>
              <a:spcBef>
                <a:spcPts val="0"/>
              </a:spcBef>
              <a:spcAft>
                <a:spcPts val="0"/>
              </a:spcAft>
              <a:buNone/>
            </a:pPr>
            <a:r>
              <a:rPr lang="en" sz="1700">
                <a:solidFill>
                  <a:schemeClr val="accent2"/>
                </a:solidFill>
                <a:latin typeface="Manjari"/>
                <a:ea typeface="Manjari"/>
                <a:cs typeface="Manjari"/>
                <a:sym typeface="Manjari"/>
              </a:rPr>
              <a:t>Water</a:t>
            </a:r>
            <a:endParaRPr sz="1700">
              <a:solidFill>
                <a:schemeClr val="accent2"/>
              </a:solidFill>
              <a:latin typeface="Manjari"/>
              <a:ea typeface="Manjari"/>
              <a:cs typeface="Manjari"/>
              <a:sym typeface="Manjari"/>
            </a:endParaRPr>
          </a:p>
          <a:p>
            <a:pPr indent="0" lvl="0" marL="0" rtl="0" algn="ctr">
              <a:lnSpc>
                <a:spcPct val="110000"/>
              </a:lnSpc>
              <a:spcBef>
                <a:spcPts val="0"/>
              </a:spcBef>
              <a:spcAft>
                <a:spcPts val="0"/>
              </a:spcAft>
              <a:buNone/>
            </a:pPr>
            <a:r>
              <a:rPr lang="en" sz="1700">
                <a:solidFill>
                  <a:schemeClr val="accent2"/>
                </a:solidFill>
                <a:latin typeface="Manjari"/>
                <a:ea typeface="Manjari"/>
                <a:cs typeface="Manjari"/>
                <a:sym typeface="Manjari"/>
              </a:rPr>
              <a:t>Garbage</a:t>
            </a:r>
            <a:endParaRPr sz="1700">
              <a:solidFill>
                <a:schemeClr val="accent2"/>
              </a:solidFill>
              <a:latin typeface="Manjari"/>
              <a:ea typeface="Manjari"/>
              <a:cs typeface="Manjari"/>
              <a:sym typeface="Manjari"/>
            </a:endParaRPr>
          </a:p>
          <a:p>
            <a:pPr indent="0" lvl="0" marL="0" rtl="0" algn="ctr">
              <a:lnSpc>
                <a:spcPct val="110000"/>
              </a:lnSpc>
              <a:spcBef>
                <a:spcPts val="0"/>
              </a:spcBef>
              <a:spcAft>
                <a:spcPts val="0"/>
              </a:spcAft>
              <a:buNone/>
            </a:pPr>
            <a:r>
              <a:rPr lang="en" sz="1700">
                <a:solidFill>
                  <a:schemeClr val="accent2"/>
                </a:solidFill>
                <a:latin typeface="Manjari"/>
                <a:ea typeface="Manjari"/>
                <a:cs typeface="Manjari"/>
                <a:sym typeface="Manjari"/>
              </a:rPr>
              <a:t>Cable </a:t>
            </a:r>
            <a:endParaRPr sz="1700">
              <a:solidFill>
                <a:schemeClr val="accent2"/>
              </a:solidFill>
              <a:latin typeface="Manjari"/>
              <a:ea typeface="Manjari"/>
              <a:cs typeface="Manjari"/>
              <a:sym typeface="Manjari"/>
            </a:endParaRPr>
          </a:p>
          <a:p>
            <a:pPr indent="0" lvl="0" marL="0" rtl="0" algn="ctr">
              <a:lnSpc>
                <a:spcPct val="110000"/>
              </a:lnSpc>
              <a:spcBef>
                <a:spcPts val="0"/>
              </a:spcBef>
              <a:spcAft>
                <a:spcPts val="0"/>
              </a:spcAft>
              <a:buNone/>
            </a:pPr>
            <a:r>
              <a:rPr lang="en" sz="1700">
                <a:solidFill>
                  <a:schemeClr val="accent2"/>
                </a:solidFill>
                <a:latin typeface="Manjari"/>
                <a:ea typeface="Manjari"/>
                <a:cs typeface="Manjari"/>
                <a:sym typeface="Manjari"/>
              </a:rPr>
              <a:t>Sewer Service</a:t>
            </a:r>
            <a:endParaRPr sz="1700">
              <a:solidFill>
                <a:schemeClr val="accent2"/>
              </a:solidFill>
              <a:latin typeface="Manjari"/>
              <a:ea typeface="Manjari"/>
              <a:cs typeface="Manjari"/>
              <a:sym typeface="Manjari"/>
            </a:endParaRPr>
          </a:p>
          <a:p>
            <a:pPr indent="0" lvl="0" marL="0" rtl="0" algn="ctr">
              <a:lnSpc>
                <a:spcPct val="110000"/>
              </a:lnSpc>
              <a:spcBef>
                <a:spcPts val="0"/>
              </a:spcBef>
              <a:spcAft>
                <a:spcPts val="0"/>
              </a:spcAft>
              <a:buNone/>
            </a:pPr>
            <a:r>
              <a:rPr lang="en" sz="1700">
                <a:solidFill>
                  <a:schemeClr val="accent2"/>
                </a:solidFill>
                <a:latin typeface="Manjari"/>
                <a:ea typeface="Manjari"/>
                <a:cs typeface="Manjari"/>
                <a:sym typeface="Manjari"/>
              </a:rPr>
              <a:t>Security Alarm </a:t>
            </a:r>
            <a:endParaRPr sz="1700">
              <a:solidFill>
                <a:schemeClr val="accent2"/>
              </a:solidFill>
              <a:latin typeface="Manjari"/>
              <a:ea typeface="Manjari"/>
              <a:cs typeface="Manjari"/>
              <a:sym typeface="Manjari"/>
            </a:endParaRPr>
          </a:p>
          <a:p>
            <a:pPr indent="0" lvl="0" marL="0" rtl="0" algn="ctr">
              <a:lnSpc>
                <a:spcPct val="110000"/>
              </a:lnSpc>
              <a:spcBef>
                <a:spcPts val="0"/>
              </a:spcBef>
              <a:spcAft>
                <a:spcPts val="0"/>
              </a:spcAft>
              <a:buNone/>
            </a:pPr>
            <a:r>
              <a:rPr lang="en" sz="1700">
                <a:solidFill>
                  <a:schemeClr val="accent2"/>
                </a:solidFill>
                <a:latin typeface="Manjari"/>
                <a:ea typeface="Manjari"/>
                <a:cs typeface="Manjari"/>
                <a:sym typeface="Manjari"/>
              </a:rPr>
              <a:t>WiFi</a:t>
            </a:r>
            <a:endParaRPr sz="1700">
              <a:solidFill>
                <a:schemeClr val="accent2"/>
              </a:solidFill>
              <a:latin typeface="Manjari"/>
              <a:ea typeface="Manjari"/>
              <a:cs typeface="Manjari"/>
              <a:sym typeface="Manjari"/>
            </a:endParaRPr>
          </a:p>
          <a:p>
            <a:pPr indent="0" lvl="0" marL="0" rtl="0" algn="ctr">
              <a:lnSpc>
                <a:spcPct val="110000"/>
              </a:lnSpc>
              <a:spcBef>
                <a:spcPts val="0"/>
              </a:spcBef>
              <a:spcAft>
                <a:spcPts val="0"/>
              </a:spcAft>
              <a:buNone/>
            </a:pPr>
            <a:r>
              <a:rPr lang="en" sz="1700">
                <a:solidFill>
                  <a:schemeClr val="accent2"/>
                </a:solidFill>
                <a:latin typeface="Manjari"/>
                <a:ea typeface="Manjari"/>
                <a:cs typeface="Manjari"/>
                <a:sym typeface="Manjari"/>
              </a:rPr>
              <a:t>Gated Community</a:t>
            </a:r>
            <a:endParaRPr sz="1700">
              <a:solidFill>
                <a:schemeClr val="accent2"/>
              </a:solidFill>
              <a:latin typeface="Manjari"/>
              <a:ea typeface="Manjari"/>
              <a:cs typeface="Manjari"/>
              <a:sym typeface="Manjari"/>
            </a:endParaRPr>
          </a:p>
          <a:p>
            <a:pPr indent="0" lvl="0" marL="0" rtl="0" algn="ctr">
              <a:lnSpc>
                <a:spcPct val="110000"/>
              </a:lnSpc>
              <a:spcBef>
                <a:spcPts val="0"/>
              </a:spcBef>
              <a:spcAft>
                <a:spcPts val="0"/>
              </a:spcAft>
              <a:buNone/>
            </a:pPr>
            <a:r>
              <a:rPr lang="en" sz="1700">
                <a:solidFill>
                  <a:schemeClr val="accent2"/>
                </a:solidFill>
                <a:latin typeface="Manjari"/>
                <a:ea typeface="Manjari"/>
                <a:cs typeface="Manjari"/>
                <a:sym typeface="Manjari"/>
              </a:rPr>
              <a:t>Laundry Facilities</a:t>
            </a:r>
            <a:endParaRPr sz="1700">
              <a:solidFill>
                <a:schemeClr val="accent2"/>
              </a:solidFill>
              <a:latin typeface="Manjari"/>
              <a:ea typeface="Manjari"/>
              <a:cs typeface="Manjari"/>
              <a:sym typeface="Manjari"/>
            </a:endParaRPr>
          </a:p>
          <a:p>
            <a:pPr indent="0" lvl="0" marL="0" rtl="0" algn="ctr">
              <a:lnSpc>
                <a:spcPct val="110000"/>
              </a:lnSpc>
              <a:spcBef>
                <a:spcPts val="0"/>
              </a:spcBef>
              <a:spcAft>
                <a:spcPts val="0"/>
              </a:spcAft>
              <a:buNone/>
            </a:pPr>
            <a:r>
              <a:rPr lang="en" sz="1700">
                <a:solidFill>
                  <a:schemeClr val="accent2"/>
                </a:solidFill>
                <a:latin typeface="Manjari"/>
                <a:ea typeface="Manjari"/>
                <a:cs typeface="Manjari"/>
                <a:sym typeface="Manjari"/>
              </a:rPr>
              <a:t>Security System</a:t>
            </a:r>
            <a:endParaRPr sz="1700">
              <a:solidFill>
                <a:schemeClr val="accent2"/>
              </a:solidFill>
              <a:latin typeface="Manjari"/>
              <a:ea typeface="Manjari"/>
              <a:cs typeface="Manjari"/>
              <a:sym typeface="Manjari"/>
            </a:endParaRPr>
          </a:p>
        </p:txBody>
      </p:sp>
      <p:pic>
        <p:nvPicPr>
          <p:cNvPr id="1411" name="Google Shape;1411;p63"/>
          <p:cNvPicPr preferRelativeResize="0"/>
          <p:nvPr/>
        </p:nvPicPr>
        <p:blipFill>
          <a:blip r:embed="rId3">
            <a:alphaModFix/>
          </a:blip>
          <a:stretch>
            <a:fillRect/>
          </a:stretch>
        </p:blipFill>
        <p:spPr>
          <a:xfrm>
            <a:off x="587675" y="886475"/>
            <a:ext cx="4371077" cy="2913337"/>
          </a:xfrm>
          <a:prstGeom prst="rect">
            <a:avLst/>
          </a:prstGeom>
          <a:noFill/>
          <a:ln>
            <a:noFill/>
          </a:ln>
        </p:spPr>
      </p:pic>
      <p:sp>
        <p:nvSpPr>
          <p:cNvPr id="1412" name="Google Shape;1412;p63"/>
          <p:cNvSpPr txBox="1"/>
          <p:nvPr/>
        </p:nvSpPr>
        <p:spPr>
          <a:xfrm>
            <a:off x="4958750" y="795475"/>
            <a:ext cx="3700500" cy="1309800"/>
          </a:xfrm>
          <a:prstGeom prst="rect">
            <a:avLst/>
          </a:prstGeom>
          <a:noFill/>
          <a:ln>
            <a:noFill/>
          </a:ln>
        </p:spPr>
        <p:txBody>
          <a:bodyPr anchorCtr="0" anchor="t" bIns="91425" lIns="91425" spcFirstLastPara="1" rIns="91425" wrap="square" tIns="91425">
            <a:spAutoFit/>
          </a:bodyPr>
          <a:lstStyle/>
          <a:p>
            <a:pPr indent="0" lvl="0" marL="0" rtl="0" algn="ctr">
              <a:lnSpc>
                <a:spcPct val="110000"/>
              </a:lnSpc>
              <a:spcBef>
                <a:spcPts val="0"/>
              </a:spcBef>
              <a:spcAft>
                <a:spcPts val="0"/>
              </a:spcAft>
              <a:buNone/>
            </a:pPr>
            <a:r>
              <a:rPr b="1" lang="en" sz="1700">
                <a:solidFill>
                  <a:srgbClr val="AB1235"/>
                </a:solidFill>
                <a:latin typeface="Hammersmith One"/>
                <a:ea typeface="Hammersmith One"/>
                <a:cs typeface="Hammersmith One"/>
                <a:sym typeface="Hammersmith One"/>
              </a:rPr>
              <a:t>MONTHLY </a:t>
            </a:r>
            <a:r>
              <a:rPr b="1" lang="en" sz="1700">
                <a:solidFill>
                  <a:srgbClr val="AB1235"/>
                </a:solidFill>
                <a:latin typeface="Hammersmith One"/>
                <a:ea typeface="Hammersmith One"/>
                <a:cs typeface="Hammersmith One"/>
                <a:sym typeface="Hammersmith One"/>
              </a:rPr>
              <a:t>RENT</a:t>
            </a:r>
            <a:endParaRPr b="1" sz="1700">
              <a:solidFill>
                <a:srgbClr val="AB1235"/>
              </a:solidFill>
              <a:latin typeface="Hammersmith One"/>
              <a:ea typeface="Hammersmith One"/>
              <a:cs typeface="Hammersmith One"/>
              <a:sym typeface="Hammersmith One"/>
            </a:endParaRPr>
          </a:p>
          <a:p>
            <a:pPr indent="0" lvl="0" marL="0" rtl="0" algn="ctr">
              <a:lnSpc>
                <a:spcPct val="110000"/>
              </a:lnSpc>
              <a:spcBef>
                <a:spcPts val="0"/>
              </a:spcBef>
              <a:spcAft>
                <a:spcPts val="0"/>
              </a:spcAft>
              <a:buNone/>
            </a:pPr>
            <a:r>
              <a:rPr lang="en" sz="1700">
                <a:solidFill>
                  <a:schemeClr val="accent2"/>
                </a:solidFill>
                <a:latin typeface="Manjari"/>
                <a:ea typeface="Manjari"/>
                <a:cs typeface="Manjari"/>
                <a:sym typeface="Manjari"/>
              </a:rPr>
              <a:t>Studio Apartments | $681</a:t>
            </a:r>
            <a:endParaRPr sz="1700">
              <a:solidFill>
                <a:schemeClr val="accent2"/>
              </a:solidFill>
              <a:latin typeface="Manjari"/>
              <a:ea typeface="Manjari"/>
              <a:cs typeface="Manjari"/>
              <a:sym typeface="Manjari"/>
            </a:endParaRPr>
          </a:p>
          <a:p>
            <a:pPr indent="0" lvl="0" marL="0" rtl="0" algn="ctr">
              <a:lnSpc>
                <a:spcPct val="110000"/>
              </a:lnSpc>
              <a:spcBef>
                <a:spcPts val="0"/>
              </a:spcBef>
              <a:spcAft>
                <a:spcPts val="0"/>
              </a:spcAft>
              <a:buNone/>
            </a:pPr>
            <a:r>
              <a:rPr lang="en" sz="1700">
                <a:solidFill>
                  <a:schemeClr val="accent2"/>
                </a:solidFill>
                <a:latin typeface="Manjari"/>
                <a:ea typeface="Manjari"/>
                <a:cs typeface="Manjari"/>
                <a:sym typeface="Manjari"/>
              </a:rPr>
              <a:t>Townhouse | $1056 - Full</a:t>
            </a:r>
            <a:endParaRPr sz="1700">
              <a:solidFill>
                <a:schemeClr val="accent2"/>
              </a:solidFill>
              <a:latin typeface="Manjari"/>
              <a:ea typeface="Manjari"/>
              <a:cs typeface="Manjari"/>
              <a:sym typeface="Manjari"/>
            </a:endParaRPr>
          </a:p>
          <a:p>
            <a:pPr indent="0" lvl="0" marL="0" rtl="0" algn="ctr">
              <a:lnSpc>
                <a:spcPct val="110000"/>
              </a:lnSpc>
              <a:spcBef>
                <a:spcPts val="0"/>
              </a:spcBef>
              <a:spcAft>
                <a:spcPts val="0"/>
              </a:spcAft>
              <a:buNone/>
            </a:pPr>
            <a:r>
              <a:rPr lang="en" sz="1700">
                <a:solidFill>
                  <a:schemeClr val="accent2"/>
                </a:solidFill>
                <a:latin typeface="Manjari"/>
                <a:ea typeface="Manjari"/>
                <a:cs typeface="Manjari"/>
                <a:sym typeface="Manjari"/>
              </a:rPr>
              <a:t>Townhouse $528 - Half</a:t>
            </a:r>
            <a:endParaRPr sz="1700">
              <a:solidFill>
                <a:schemeClr val="accent2"/>
              </a:solidFill>
              <a:latin typeface="Manjari"/>
              <a:ea typeface="Manjari"/>
              <a:cs typeface="Manjari"/>
              <a:sym typeface="Manja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64"/>
          <p:cNvSpPr txBox="1"/>
          <p:nvPr/>
        </p:nvSpPr>
        <p:spPr>
          <a:xfrm>
            <a:off x="5848700" y="1329600"/>
            <a:ext cx="2862900" cy="248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solidFill>
                  <a:srgbClr val="980028"/>
                </a:solidFill>
                <a:latin typeface="Manjari"/>
                <a:ea typeface="Manjari"/>
                <a:cs typeface="Manjari"/>
                <a:sym typeface="Manjari"/>
              </a:rPr>
              <a:t>Financial Aid</a:t>
            </a:r>
            <a:endParaRPr b="1" sz="1600">
              <a:solidFill>
                <a:srgbClr val="980028"/>
              </a:solidFill>
              <a:latin typeface="Manjari"/>
              <a:ea typeface="Manjari"/>
              <a:cs typeface="Manjari"/>
              <a:sym typeface="Manjari"/>
            </a:endParaRPr>
          </a:p>
          <a:p>
            <a:pPr indent="-330200" lvl="0" marL="457200" rtl="0" algn="l">
              <a:lnSpc>
                <a:spcPct val="115000"/>
              </a:lnSpc>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Loan counseling</a:t>
            </a:r>
            <a:endParaRPr sz="1600">
              <a:solidFill>
                <a:schemeClr val="accent2"/>
              </a:solidFill>
              <a:latin typeface="Manjari"/>
              <a:ea typeface="Manjari"/>
              <a:cs typeface="Manjari"/>
              <a:sym typeface="Manjari"/>
            </a:endParaRPr>
          </a:p>
          <a:p>
            <a:pPr indent="-330200" lvl="0" marL="457200" rtl="0" algn="l">
              <a:lnSpc>
                <a:spcPct val="115000"/>
              </a:lnSpc>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Financial management</a:t>
            </a:r>
            <a:endParaRPr sz="1600">
              <a:solidFill>
                <a:schemeClr val="accent2"/>
              </a:solidFill>
              <a:latin typeface="Manjari"/>
              <a:ea typeface="Manjari"/>
              <a:cs typeface="Manjari"/>
              <a:sym typeface="Manjari"/>
            </a:endParaRPr>
          </a:p>
          <a:p>
            <a:pPr indent="-330200" lvl="0" marL="457200" rtl="0" algn="l">
              <a:lnSpc>
                <a:spcPct val="115000"/>
              </a:lnSpc>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Scholarships &amp; waivers</a:t>
            </a:r>
            <a:endParaRPr sz="1600">
              <a:solidFill>
                <a:schemeClr val="accent2"/>
              </a:solidFill>
              <a:latin typeface="Manjari"/>
              <a:ea typeface="Manjari"/>
              <a:cs typeface="Manjari"/>
              <a:sym typeface="Manjari"/>
            </a:endParaRPr>
          </a:p>
          <a:p>
            <a:pPr indent="0" lvl="0" marL="457200" rtl="0" algn="l">
              <a:lnSpc>
                <a:spcPct val="115000"/>
              </a:lnSpc>
              <a:spcBef>
                <a:spcPts val="0"/>
              </a:spcBef>
              <a:spcAft>
                <a:spcPts val="0"/>
              </a:spcAft>
              <a:buNone/>
            </a:pPr>
            <a:r>
              <a:t/>
            </a:r>
            <a:endParaRPr sz="400">
              <a:solidFill>
                <a:srgbClr val="7F7F7F"/>
              </a:solidFill>
              <a:latin typeface="Manjari"/>
              <a:ea typeface="Manjari"/>
              <a:cs typeface="Manjari"/>
              <a:sym typeface="Manjari"/>
            </a:endParaRPr>
          </a:p>
          <a:p>
            <a:pPr indent="0" lvl="0" marL="0" rtl="0" algn="ctr">
              <a:lnSpc>
                <a:spcPct val="115000"/>
              </a:lnSpc>
              <a:spcBef>
                <a:spcPts val="0"/>
              </a:spcBef>
              <a:spcAft>
                <a:spcPts val="0"/>
              </a:spcAft>
              <a:buNone/>
            </a:pPr>
            <a:r>
              <a:rPr b="1" lang="en" sz="1600">
                <a:solidFill>
                  <a:srgbClr val="980028"/>
                </a:solidFill>
                <a:latin typeface="Manjari"/>
                <a:ea typeface="Manjari"/>
                <a:cs typeface="Manjari"/>
                <a:sym typeface="Manjari"/>
              </a:rPr>
              <a:t>Student Health Clinic</a:t>
            </a:r>
            <a:endParaRPr b="1" sz="1600">
              <a:solidFill>
                <a:srgbClr val="980028"/>
              </a:solidFill>
              <a:latin typeface="Manjari"/>
              <a:ea typeface="Manjari"/>
              <a:cs typeface="Manjari"/>
              <a:sym typeface="Manjari"/>
            </a:endParaRPr>
          </a:p>
          <a:p>
            <a:pPr indent="-330200" lvl="0" marL="457200" rtl="0" algn="l">
              <a:lnSpc>
                <a:spcPct val="115000"/>
              </a:lnSpc>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Acute &amp; primary care</a:t>
            </a:r>
            <a:endParaRPr sz="1600">
              <a:solidFill>
                <a:schemeClr val="accent2"/>
              </a:solidFill>
              <a:latin typeface="Manjari"/>
              <a:ea typeface="Manjari"/>
              <a:cs typeface="Manjari"/>
              <a:sym typeface="Manjari"/>
            </a:endParaRPr>
          </a:p>
          <a:p>
            <a:pPr indent="-330200" lvl="0" marL="457200" rtl="0" algn="l">
              <a:lnSpc>
                <a:spcPct val="115000"/>
              </a:lnSpc>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Many services covered by student health fee</a:t>
            </a:r>
            <a:endParaRPr b="1" sz="1600">
              <a:solidFill>
                <a:schemeClr val="accent2"/>
              </a:solidFill>
              <a:latin typeface="Manjari"/>
              <a:ea typeface="Manjari"/>
              <a:cs typeface="Manjari"/>
              <a:sym typeface="Manjari"/>
            </a:endParaRPr>
          </a:p>
        </p:txBody>
      </p:sp>
      <p:sp>
        <p:nvSpPr>
          <p:cNvPr id="1418" name="Google Shape;1418;p64"/>
          <p:cNvSpPr txBox="1"/>
          <p:nvPr/>
        </p:nvSpPr>
        <p:spPr>
          <a:xfrm>
            <a:off x="312150" y="912125"/>
            <a:ext cx="2862900" cy="3050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solidFill>
                  <a:srgbClr val="AB1235"/>
                </a:solidFill>
                <a:latin typeface="Manjari"/>
                <a:ea typeface="Manjari"/>
                <a:cs typeface="Manjari"/>
                <a:sym typeface="Manjari"/>
              </a:rPr>
              <a:t>University Health Club</a:t>
            </a:r>
            <a:endParaRPr b="1" sz="1600">
              <a:solidFill>
                <a:srgbClr val="AB1235"/>
              </a:solidFill>
              <a:latin typeface="Manjari"/>
              <a:ea typeface="Manjari"/>
              <a:cs typeface="Manjari"/>
              <a:sym typeface="Manjari"/>
            </a:endParaRPr>
          </a:p>
          <a:p>
            <a:pPr indent="-330200" lvl="0" marL="457200" rtl="0" algn="l">
              <a:lnSpc>
                <a:spcPct val="115000"/>
              </a:lnSpc>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2 Locations; 24/7</a:t>
            </a:r>
            <a:endParaRPr sz="1600">
              <a:solidFill>
                <a:schemeClr val="accent2"/>
              </a:solidFill>
              <a:latin typeface="Manjari"/>
              <a:ea typeface="Manjari"/>
              <a:cs typeface="Manjari"/>
              <a:sym typeface="Manjari"/>
            </a:endParaRPr>
          </a:p>
          <a:p>
            <a:pPr indent="-330200" lvl="0" marL="457200" rtl="0" algn="l">
              <a:lnSpc>
                <a:spcPct val="115000"/>
              </a:lnSpc>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Paid for with your student fees</a:t>
            </a:r>
            <a:endParaRPr sz="1600">
              <a:solidFill>
                <a:schemeClr val="accent2"/>
              </a:solidFill>
              <a:latin typeface="Manjari"/>
              <a:ea typeface="Manjari"/>
              <a:cs typeface="Manjari"/>
              <a:sym typeface="Manjari"/>
            </a:endParaRPr>
          </a:p>
          <a:p>
            <a:pPr indent="-330200" lvl="0" marL="457200" rtl="0" algn="l">
              <a:lnSpc>
                <a:spcPct val="115000"/>
              </a:lnSpc>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Open to Students, Faculty, and Staff</a:t>
            </a:r>
            <a:endParaRPr sz="1600">
              <a:solidFill>
                <a:schemeClr val="accent2"/>
              </a:solidFill>
              <a:latin typeface="Manjari"/>
              <a:ea typeface="Manjari"/>
              <a:cs typeface="Manjari"/>
              <a:sym typeface="Manjari"/>
            </a:endParaRPr>
          </a:p>
          <a:p>
            <a:pPr indent="0" lvl="0" marL="457200" rtl="0" algn="l">
              <a:lnSpc>
                <a:spcPct val="115000"/>
              </a:lnSpc>
              <a:spcBef>
                <a:spcPts val="0"/>
              </a:spcBef>
              <a:spcAft>
                <a:spcPts val="0"/>
              </a:spcAft>
              <a:buNone/>
            </a:pPr>
            <a:r>
              <a:t/>
            </a:r>
            <a:endParaRPr sz="400">
              <a:solidFill>
                <a:schemeClr val="accent2"/>
              </a:solidFill>
              <a:latin typeface="Manjari"/>
              <a:ea typeface="Manjari"/>
              <a:cs typeface="Manjari"/>
              <a:sym typeface="Manjari"/>
            </a:endParaRPr>
          </a:p>
          <a:p>
            <a:pPr indent="0" lvl="0" marL="0" rtl="0" algn="ctr">
              <a:lnSpc>
                <a:spcPct val="115000"/>
              </a:lnSpc>
              <a:spcBef>
                <a:spcPts val="0"/>
              </a:spcBef>
              <a:spcAft>
                <a:spcPts val="0"/>
              </a:spcAft>
              <a:buNone/>
            </a:pPr>
            <a:r>
              <a:rPr b="1" lang="en" sz="1600">
                <a:solidFill>
                  <a:srgbClr val="AB1235"/>
                </a:solidFill>
                <a:latin typeface="Manjari"/>
                <a:ea typeface="Manjari"/>
                <a:cs typeface="Manjari"/>
                <a:sym typeface="Manjari"/>
              </a:rPr>
              <a:t>Admissions &amp; Records</a:t>
            </a:r>
            <a:endParaRPr b="1" sz="1600">
              <a:solidFill>
                <a:srgbClr val="AB1235"/>
              </a:solidFill>
              <a:latin typeface="Manjari"/>
              <a:ea typeface="Manjari"/>
              <a:cs typeface="Manjari"/>
              <a:sym typeface="Manjari"/>
            </a:endParaRPr>
          </a:p>
          <a:p>
            <a:pPr indent="-330200" lvl="0" marL="457200" rtl="0" algn="l">
              <a:lnSpc>
                <a:spcPct val="115000"/>
              </a:lnSpc>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Academic calendars</a:t>
            </a:r>
            <a:endParaRPr sz="1600">
              <a:solidFill>
                <a:schemeClr val="accent2"/>
              </a:solidFill>
              <a:latin typeface="Manjari"/>
              <a:ea typeface="Manjari"/>
              <a:cs typeface="Manjari"/>
              <a:sym typeface="Manjari"/>
            </a:endParaRPr>
          </a:p>
          <a:p>
            <a:pPr indent="-330200" lvl="0" marL="457200" rtl="0" algn="l">
              <a:lnSpc>
                <a:spcPct val="115000"/>
              </a:lnSpc>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Course catalog</a:t>
            </a:r>
            <a:endParaRPr sz="1600">
              <a:solidFill>
                <a:schemeClr val="accent2"/>
              </a:solidFill>
              <a:latin typeface="Manjari"/>
              <a:ea typeface="Manjari"/>
              <a:cs typeface="Manjari"/>
              <a:sym typeface="Manjari"/>
            </a:endParaRPr>
          </a:p>
          <a:p>
            <a:pPr indent="-330200" lvl="0" marL="457200" rtl="0" algn="l">
              <a:lnSpc>
                <a:spcPct val="115000"/>
              </a:lnSpc>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Graduation information</a:t>
            </a:r>
            <a:endParaRPr sz="1600">
              <a:solidFill>
                <a:schemeClr val="accent2"/>
              </a:solidFill>
              <a:latin typeface="Manjari"/>
              <a:ea typeface="Manjari"/>
              <a:cs typeface="Manjari"/>
              <a:sym typeface="Manjari"/>
            </a:endParaRPr>
          </a:p>
        </p:txBody>
      </p:sp>
      <p:sp>
        <p:nvSpPr>
          <p:cNvPr id="1419" name="Google Shape;1419;p64"/>
          <p:cNvSpPr txBox="1"/>
          <p:nvPr/>
        </p:nvSpPr>
        <p:spPr>
          <a:xfrm>
            <a:off x="2970300" y="912125"/>
            <a:ext cx="2966400" cy="3546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solidFill>
                  <a:srgbClr val="980028"/>
                </a:solidFill>
                <a:latin typeface="Manjari"/>
                <a:ea typeface="Manjari"/>
                <a:cs typeface="Manjari"/>
                <a:sym typeface="Manjari"/>
              </a:rPr>
              <a:t>Office of Diversity, </a:t>
            </a:r>
            <a:br>
              <a:rPr b="1" lang="en" sz="1600">
                <a:solidFill>
                  <a:srgbClr val="980028"/>
                </a:solidFill>
                <a:latin typeface="Manjari"/>
                <a:ea typeface="Manjari"/>
                <a:cs typeface="Manjari"/>
                <a:sym typeface="Manjari"/>
              </a:rPr>
            </a:br>
            <a:r>
              <a:rPr b="1" lang="en" sz="1600">
                <a:solidFill>
                  <a:srgbClr val="980028"/>
                </a:solidFill>
                <a:latin typeface="Manjari"/>
                <a:ea typeface="Manjari"/>
                <a:cs typeface="Manjari"/>
                <a:sym typeface="Manjari"/>
              </a:rPr>
              <a:t>Equity, &amp; Inclusion</a:t>
            </a:r>
            <a:endParaRPr b="1" sz="1600">
              <a:solidFill>
                <a:srgbClr val="980028"/>
              </a:solidFill>
              <a:latin typeface="Manjari"/>
              <a:ea typeface="Manjari"/>
              <a:cs typeface="Manjari"/>
              <a:sym typeface="Manjari"/>
            </a:endParaRPr>
          </a:p>
          <a:p>
            <a:pPr indent="-330200" lvl="0" marL="457200" rtl="0" algn="l">
              <a:lnSpc>
                <a:spcPct val="115000"/>
              </a:lnSpc>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Ensures support,  </a:t>
            </a:r>
            <a:r>
              <a:rPr lang="en" sz="1600">
                <a:solidFill>
                  <a:schemeClr val="accent2"/>
                </a:solidFill>
                <a:latin typeface="Manjari"/>
                <a:ea typeface="Manjari"/>
                <a:cs typeface="Manjari"/>
                <a:sym typeface="Manjari"/>
              </a:rPr>
              <a:t>   advocacy, and resources</a:t>
            </a:r>
            <a:endParaRPr sz="1600">
              <a:solidFill>
                <a:schemeClr val="accent2"/>
              </a:solidFill>
              <a:latin typeface="Manjari"/>
              <a:ea typeface="Manjari"/>
              <a:cs typeface="Manjari"/>
              <a:sym typeface="Manjari"/>
            </a:endParaRPr>
          </a:p>
          <a:p>
            <a:pPr indent="0" lvl="0" marL="457200" rtl="0" algn="l">
              <a:lnSpc>
                <a:spcPct val="115000"/>
              </a:lnSpc>
              <a:spcBef>
                <a:spcPts val="0"/>
              </a:spcBef>
              <a:spcAft>
                <a:spcPts val="0"/>
              </a:spcAft>
              <a:buNone/>
            </a:pPr>
            <a:r>
              <a:rPr lang="en" sz="1600">
                <a:solidFill>
                  <a:schemeClr val="accent2"/>
                </a:solidFill>
                <a:latin typeface="Manjari"/>
                <a:ea typeface="Manjari"/>
                <a:cs typeface="Manjari"/>
                <a:sym typeface="Manjari"/>
              </a:rPr>
              <a:t>that encourages an</a:t>
            </a:r>
            <a:endParaRPr sz="1600">
              <a:solidFill>
                <a:schemeClr val="accent2"/>
              </a:solidFill>
              <a:latin typeface="Manjari"/>
              <a:ea typeface="Manjari"/>
              <a:cs typeface="Manjari"/>
              <a:sym typeface="Manjari"/>
            </a:endParaRPr>
          </a:p>
          <a:p>
            <a:pPr indent="0" lvl="0" marL="457200" rtl="0" algn="l">
              <a:lnSpc>
                <a:spcPct val="115000"/>
              </a:lnSpc>
              <a:spcBef>
                <a:spcPts val="0"/>
              </a:spcBef>
              <a:spcAft>
                <a:spcPts val="0"/>
              </a:spcAft>
              <a:buNone/>
            </a:pPr>
            <a:r>
              <a:rPr lang="en" sz="1600">
                <a:solidFill>
                  <a:schemeClr val="accent2"/>
                </a:solidFill>
                <a:latin typeface="Manjari"/>
                <a:ea typeface="Manjari"/>
                <a:cs typeface="Manjari"/>
                <a:sym typeface="Manjari"/>
              </a:rPr>
              <a:t>inclusive and welcoming campus community</a:t>
            </a:r>
            <a:endParaRPr sz="1600">
              <a:solidFill>
                <a:schemeClr val="accent2"/>
              </a:solidFill>
              <a:latin typeface="Manjari"/>
              <a:ea typeface="Manjari"/>
              <a:cs typeface="Manjari"/>
              <a:sym typeface="Manjari"/>
            </a:endParaRPr>
          </a:p>
          <a:p>
            <a:pPr indent="-330200" lvl="0" marL="457200" rtl="0" algn="l">
              <a:lnSpc>
                <a:spcPct val="115000"/>
              </a:lnSpc>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Serves as the </a:t>
            </a:r>
            <a:r>
              <a:rPr lang="en" sz="1600">
                <a:solidFill>
                  <a:schemeClr val="accent2"/>
                </a:solidFill>
                <a:latin typeface="Manjari"/>
                <a:ea typeface="Manjari"/>
                <a:cs typeface="Manjari"/>
                <a:sym typeface="Manjari"/>
              </a:rPr>
              <a:t>campus-wide</a:t>
            </a:r>
            <a:r>
              <a:rPr lang="en" sz="1600">
                <a:solidFill>
                  <a:schemeClr val="accent2"/>
                </a:solidFill>
                <a:latin typeface="Manjari"/>
                <a:ea typeface="Manjari"/>
                <a:cs typeface="Manjari"/>
                <a:sym typeface="Manjari"/>
              </a:rPr>
              <a:t> Diversity and inclusion office</a:t>
            </a:r>
            <a:endParaRPr sz="1600">
              <a:solidFill>
                <a:schemeClr val="accent2"/>
              </a:solidFill>
              <a:latin typeface="Manjari"/>
              <a:ea typeface="Manjari"/>
              <a:cs typeface="Manjari"/>
              <a:sym typeface="Manjari"/>
            </a:endParaRPr>
          </a:p>
          <a:p>
            <a:pPr indent="-330200" lvl="0" marL="457200" rtl="0" algn="l">
              <a:lnSpc>
                <a:spcPct val="115000"/>
              </a:lnSpc>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24 hour Bias Report Hotline</a:t>
            </a:r>
            <a:endParaRPr sz="1600">
              <a:solidFill>
                <a:schemeClr val="accent2"/>
              </a:solidFill>
              <a:latin typeface="Manjari"/>
              <a:ea typeface="Manjari"/>
              <a:cs typeface="Manjari"/>
              <a:sym typeface="Manjari"/>
            </a:endParaRPr>
          </a:p>
        </p:txBody>
      </p:sp>
      <p:sp>
        <p:nvSpPr>
          <p:cNvPr id="1420" name="Google Shape;1420;p64"/>
          <p:cNvSpPr txBox="1"/>
          <p:nvPr>
            <p:ph type="title"/>
          </p:nvPr>
        </p:nvSpPr>
        <p:spPr>
          <a:xfrm>
            <a:off x="-100" y="294425"/>
            <a:ext cx="91440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OUHSC CAMPUS RESOURCES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p65"/>
          <p:cNvSpPr txBox="1"/>
          <p:nvPr>
            <p:ph type="title"/>
          </p:nvPr>
        </p:nvSpPr>
        <p:spPr>
          <a:xfrm>
            <a:off x="1125450" y="301825"/>
            <a:ext cx="64359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7 HEALTH PROFESSIONAL COLLEGES</a:t>
            </a:r>
            <a:endParaRPr/>
          </a:p>
        </p:txBody>
      </p:sp>
      <p:sp>
        <p:nvSpPr>
          <p:cNvPr id="1426" name="Google Shape;1426;p65"/>
          <p:cNvSpPr txBox="1"/>
          <p:nvPr>
            <p:ph idx="4294967295" type="body"/>
          </p:nvPr>
        </p:nvSpPr>
        <p:spPr>
          <a:xfrm>
            <a:off x="631275" y="1276928"/>
            <a:ext cx="3005400" cy="29268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2"/>
              </a:buClr>
              <a:buSzPts val="2000"/>
              <a:buChar char="●"/>
            </a:pPr>
            <a:r>
              <a:rPr lang="en" sz="2000">
                <a:solidFill>
                  <a:schemeClr val="dk2"/>
                </a:solidFill>
              </a:rPr>
              <a:t>Allied Health</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 sz="2000">
                <a:solidFill>
                  <a:schemeClr val="dk2"/>
                </a:solidFill>
              </a:rPr>
              <a:t>Dentistry</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 sz="2000">
                <a:solidFill>
                  <a:schemeClr val="dk2"/>
                </a:solidFill>
              </a:rPr>
              <a:t>Graduate College</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 sz="2000">
                <a:solidFill>
                  <a:schemeClr val="dk2"/>
                </a:solidFill>
              </a:rPr>
              <a:t>Medicine</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 sz="2000">
                <a:solidFill>
                  <a:schemeClr val="dk2"/>
                </a:solidFill>
              </a:rPr>
              <a:t>Nursing</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 sz="2000">
                <a:solidFill>
                  <a:schemeClr val="dk2"/>
                </a:solidFill>
              </a:rPr>
              <a:t>Pharmacy</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 sz="2000">
                <a:solidFill>
                  <a:schemeClr val="dk2"/>
                </a:solidFill>
              </a:rPr>
              <a:t>Public Health </a:t>
            </a:r>
            <a:endParaRPr sz="2000">
              <a:solidFill>
                <a:schemeClr val="dk2"/>
              </a:solidFill>
            </a:endParaRPr>
          </a:p>
        </p:txBody>
      </p:sp>
      <p:pic>
        <p:nvPicPr>
          <p:cNvPr id="1427" name="Google Shape;1427;p65"/>
          <p:cNvPicPr preferRelativeResize="0"/>
          <p:nvPr/>
        </p:nvPicPr>
        <p:blipFill rotWithShape="1">
          <a:blip r:embed="rId3">
            <a:alphaModFix/>
          </a:blip>
          <a:srcRect b="0" l="4680" r="0" t="0"/>
          <a:stretch/>
        </p:blipFill>
        <p:spPr>
          <a:xfrm>
            <a:off x="3352550" y="1196163"/>
            <a:ext cx="5397228" cy="30883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pic>
        <p:nvPicPr>
          <p:cNvPr id="1432" name="Google Shape;1432;p66"/>
          <p:cNvPicPr preferRelativeResize="0"/>
          <p:nvPr/>
        </p:nvPicPr>
        <p:blipFill rotWithShape="1">
          <a:blip r:embed="rId3">
            <a:alphaModFix/>
          </a:blip>
          <a:srcRect b="0" l="0" r="0" t="12180"/>
          <a:stretch/>
        </p:blipFill>
        <p:spPr>
          <a:xfrm>
            <a:off x="447525" y="759725"/>
            <a:ext cx="3816801" cy="3351850"/>
          </a:xfrm>
          <a:prstGeom prst="rect">
            <a:avLst/>
          </a:prstGeom>
          <a:noFill/>
          <a:ln>
            <a:noFill/>
          </a:ln>
        </p:spPr>
      </p:pic>
      <p:sp>
        <p:nvSpPr>
          <p:cNvPr id="1433" name="Google Shape;1433;p66"/>
          <p:cNvSpPr txBox="1"/>
          <p:nvPr>
            <p:ph type="title"/>
          </p:nvPr>
        </p:nvSpPr>
        <p:spPr>
          <a:xfrm>
            <a:off x="713250" y="218225"/>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PHARMACY</a:t>
            </a:r>
            <a:endParaRPr/>
          </a:p>
        </p:txBody>
      </p:sp>
      <p:sp>
        <p:nvSpPr>
          <p:cNvPr id="1434" name="Google Shape;1434;p66"/>
          <p:cNvSpPr txBox="1"/>
          <p:nvPr/>
        </p:nvSpPr>
        <p:spPr>
          <a:xfrm>
            <a:off x="1900200" y="3982525"/>
            <a:ext cx="54960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Doctor of Pharmacy (PharmD)</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PharmD + Master of Business Administration (MBA)</a:t>
            </a:r>
            <a:endParaRPr sz="1600">
              <a:solidFill>
                <a:schemeClr val="accent2"/>
              </a:solidFill>
              <a:latin typeface="Manjari"/>
              <a:ea typeface="Manjari"/>
              <a:cs typeface="Manjari"/>
              <a:sym typeface="Manjari"/>
            </a:endParaRPr>
          </a:p>
        </p:txBody>
      </p:sp>
      <p:pic>
        <p:nvPicPr>
          <p:cNvPr id="1435" name="Google Shape;1435;p66"/>
          <p:cNvPicPr preferRelativeResize="0"/>
          <p:nvPr/>
        </p:nvPicPr>
        <p:blipFill>
          <a:blip r:embed="rId4">
            <a:alphaModFix/>
          </a:blip>
          <a:stretch>
            <a:fillRect/>
          </a:stretch>
        </p:blipFill>
        <p:spPr>
          <a:xfrm>
            <a:off x="4507950" y="835925"/>
            <a:ext cx="4467077" cy="29773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p67"/>
          <p:cNvSpPr txBox="1"/>
          <p:nvPr>
            <p:ph type="title"/>
          </p:nvPr>
        </p:nvSpPr>
        <p:spPr>
          <a:xfrm>
            <a:off x="713250" y="294425"/>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PUBLIC HEALTH</a:t>
            </a:r>
            <a:endParaRPr/>
          </a:p>
        </p:txBody>
      </p:sp>
      <p:sp>
        <p:nvSpPr>
          <p:cNvPr id="1441" name="Google Shape;1441;p67"/>
          <p:cNvSpPr txBox="1"/>
          <p:nvPr>
            <p:ph idx="1" type="body"/>
          </p:nvPr>
        </p:nvSpPr>
        <p:spPr>
          <a:xfrm>
            <a:off x="275750" y="835925"/>
            <a:ext cx="4227300" cy="325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Master of Public Health (MPH)</a:t>
            </a:r>
            <a:endParaRPr b="1" sz="1600"/>
          </a:p>
          <a:p>
            <a:pPr indent="-330200" lvl="0" marL="457200" rtl="0" algn="l">
              <a:spcBef>
                <a:spcPts val="0"/>
              </a:spcBef>
              <a:spcAft>
                <a:spcPts val="0"/>
              </a:spcAft>
              <a:buClr>
                <a:schemeClr val="accent2"/>
              </a:buClr>
              <a:buSzPts val="1600"/>
              <a:buChar char="●"/>
            </a:pPr>
            <a:r>
              <a:rPr lang="en" sz="1600"/>
              <a:t>Interdisciplinary Public Health*</a:t>
            </a:r>
            <a:endParaRPr sz="1600"/>
          </a:p>
          <a:p>
            <a:pPr indent="-330200" lvl="0" marL="457200" rtl="0" algn="l">
              <a:spcBef>
                <a:spcPts val="0"/>
              </a:spcBef>
              <a:spcAft>
                <a:spcPts val="0"/>
              </a:spcAft>
              <a:buClr>
                <a:schemeClr val="accent2"/>
              </a:buClr>
              <a:buSzPts val="1600"/>
              <a:buChar char="●"/>
            </a:pPr>
            <a:r>
              <a:rPr lang="en" sz="1600"/>
              <a:t>Biostatistics</a:t>
            </a:r>
            <a:endParaRPr sz="1600"/>
          </a:p>
          <a:p>
            <a:pPr indent="-330200" lvl="0" marL="457200" rtl="0" algn="l">
              <a:spcBef>
                <a:spcPts val="0"/>
              </a:spcBef>
              <a:spcAft>
                <a:spcPts val="0"/>
              </a:spcAft>
              <a:buClr>
                <a:schemeClr val="accent2"/>
              </a:buClr>
              <a:buSzPts val="1600"/>
              <a:buChar char="●"/>
            </a:pPr>
            <a:r>
              <a:rPr lang="en" sz="1600"/>
              <a:t>Environmental Health</a:t>
            </a:r>
            <a:endParaRPr sz="1600"/>
          </a:p>
          <a:p>
            <a:pPr indent="-330200" lvl="0" marL="457200" rtl="0" algn="l">
              <a:spcBef>
                <a:spcPts val="0"/>
              </a:spcBef>
              <a:spcAft>
                <a:spcPts val="0"/>
              </a:spcAft>
              <a:buClr>
                <a:schemeClr val="accent2"/>
              </a:buClr>
              <a:buSzPts val="1600"/>
              <a:buChar char="●"/>
            </a:pPr>
            <a:r>
              <a:rPr lang="en" sz="1600"/>
              <a:t>Epidemiology</a:t>
            </a:r>
            <a:endParaRPr sz="1600"/>
          </a:p>
          <a:p>
            <a:pPr indent="-330200" lvl="0" marL="457200" rtl="0" algn="l">
              <a:spcBef>
                <a:spcPts val="0"/>
              </a:spcBef>
              <a:spcAft>
                <a:spcPts val="0"/>
              </a:spcAft>
              <a:buClr>
                <a:schemeClr val="accent2"/>
              </a:buClr>
              <a:buSzPts val="1600"/>
              <a:buChar char="●"/>
            </a:pPr>
            <a:r>
              <a:rPr lang="en" sz="1600"/>
              <a:t>Health Administration &amp; Policy</a:t>
            </a:r>
            <a:endParaRPr sz="1600"/>
          </a:p>
          <a:p>
            <a:pPr indent="-330200" lvl="0" marL="457200" rtl="0" algn="l">
              <a:spcBef>
                <a:spcPts val="0"/>
              </a:spcBef>
              <a:spcAft>
                <a:spcPts val="0"/>
              </a:spcAft>
              <a:buClr>
                <a:schemeClr val="accent2"/>
              </a:buClr>
              <a:buSzPts val="1600"/>
              <a:buChar char="●"/>
            </a:pPr>
            <a:r>
              <a:rPr lang="en" sz="1600"/>
              <a:t>Health Administration &amp; Policy + Juris Doctorate (JD)</a:t>
            </a:r>
            <a:endParaRPr sz="1600"/>
          </a:p>
          <a:p>
            <a:pPr indent="-330200" lvl="0" marL="457200" rtl="0" algn="l">
              <a:spcBef>
                <a:spcPts val="0"/>
              </a:spcBef>
              <a:spcAft>
                <a:spcPts val="0"/>
              </a:spcAft>
              <a:buClr>
                <a:schemeClr val="accent2"/>
              </a:buClr>
              <a:buSzPts val="1600"/>
              <a:buChar char="●"/>
            </a:pPr>
            <a:r>
              <a:rPr lang="en" sz="1600"/>
              <a:t>Health Promotion Science</a:t>
            </a:r>
            <a:endParaRPr sz="1600"/>
          </a:p>
          <a:p>
            <a:pPr indent="-330200" lvl="0" marL="457200" rtl="0" algn="l">
              <a:spcBef>
                <a:spcPts val="0"/>
              </a:spcBef>
              <a:spcAft>
                <a:spcPts val="0"/>
              </a:spcAft>
              <a:buClr>
                <a:schemeClr val="accent2"/>
              </a:buClr>
              <a:buSzPts val="1600"/>
              <a:buChar char="●"/>
            </a:pPr>
            <a:r>
              <a:rPr lang="en" sz="1600"/>
              <a:t>Health Promotion Science + Master of Social Work</a:t>
            </a:r>
            <a:endParaRPr sz="1600"/>
          </a:p>
          <a:p>
            <a:pPr indent="0" lvl="0" marL="0" rtl="0" algn="l">
              <a:spcBef>
                <a:spcPts val="0"/>
              </a:spcBef>
              <a:spcAft>
                <a:spcPts val="0"/>
              </a:spcAft>
              <a:buNone/>
            </a:pPr>
            <a:r>
              <a:rPr b="1" lang="en" sz="1600"/>
              <a:t>Master of Health Administration (MHA)</a:t>
            </a:r>
            <a:endParaRPr b="1" sz="1600"/>
          </a:p>
        </p:txBody>
      </p:sp>
      <p:sp>
        <p:nvSpPr>
          <p:cNvPr id="1442" name="Google Shape;1442;p67"/>
          <p:cNvSpPr txBox="1"/>
          <p:nvPr/>
        </p:nvSpPr>
        <p:spPr>
          <a:xfrm>
            <a:off x="4555050" y="835925"/>
            <a:ext cx="46437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Manjari"/>
                <a:ea typeface="Manjari"/>
                <a:cs typeface="Manjari"/>
                <a:sym typeface="Manjari"/>
              </a:rPr>
              <a:t>Master of Science</a:t>
            </a:r>
            <a:endParaRPr b="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Biostatistics</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Biostatistics + BS in Mathematics</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Epidemiology</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Health Promotion Sciences</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Industrial Hygiene and </a:t>
            </a:r>
            <a:endParaRPr sz="1600">
              <a:solidFill>
                <a:schemeClr val="accent2"/>
              </a:solidFill>
              <a:latin typeface="Manjari"/>
              <a:ea typeface="Manjari"/>
              <a:cs typeface="Manjari"/>
              <a:sym typeface="Manjari"/>
            </a:endParaRPr>
          </a:p>
          <a:p>
            <a:pPr indent="0" lvl="0" marL="457200" rtl="0" algn="l">
              <a:spcBef>
                <a:spcPts val="0"/>
              </a:spcBef>
              <a:spcAft>
                <a:spcPts val="0"/>
              </a:spcAft>
              <a:buNone/>
            </a:pPr>
            <a:r>
              <a:rPr lang="en" sz="1600">
                <a:solidFill>
                  <a:schemeClr val="accent2"/>
                </a:solidFill>
                <a:latin typeface="Manjari"/>
                <a:ea typeface="Manjari"/>
                <a:cs typeface="Manjari"/>
                <a:sym typeface="Manjari"/>
              </a:rPr>
              <a:t>Environmental Health Sciences</a:t>
            </a:r>
            <a:endParaRPr sz="1600">
              <a:solidFill>
                <a:schemeClr val="accent2"/>
              </a:solidFill>
              <a:latin typeface="Manjari"/>
              <a:ea typeface="Manjari"/>
              <a:cs typeface="Manjari"/>
              <a:sym typeface="Manjari"/>
            </a:endParaRPr>
          </a:p>
          <a:p>
            <a:pPr indent="0" lvl="0" marL="0" rtl="0" algn="l">
              <a:spcBef>
                <a:spcPts val="0"/>
              </a:spcBef>
              <a:spcAft>
                <a:spcPts val="0"/>
              </a:spcAft>
              <a:buNone/>
            </a:pPr>
            <a:r>
              <a:rPr b="1" lang="en" sz="1600">
                <a:solidFill>
                  <a:schemeClr val="accent2"/>
                </a:solidFill>
                <a:latin typeface="Manjari"/>
                <a:ea typeface="Manjari"/>
                <a:cs typeface="Manjari"/>
                <a:sym typeface="Manjari"/>
              </a:rPr>
              <a:t>Doctor of Philosophy</a:t>
            </a:r>
            <a:endParaRPr b="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Biostatistics</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Epidemiology</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Health Promotion Sciences</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Occupational &amp; Environmental Health</a:t>
            </a:r>
            <a:endParaRPr sz="1600">
              <a:solidFill>
                <a:schemeClr val="accent2"/>
              </a:solidFill>
              <a:latin typeface="Manjari"/>
              <a:ea typeface="Manjari"/>
              <a:cs typeface="Manjari"/>
              <a:sym typeface="Manjari"/>
            </a:endParaRPr>
          </a:p>
          <a:p>
            <a:pPr indent="0" lvl="0" marL="0" rtl="0" algn="l">
              <a:spcBef>
                <a:spcPts val="0"/>
              </a:spcBef>
              <a:spcAft>
                <a:spcPts val="0"/>
              </a:spcAft>
              <a:buNone/>
            </a:pPr>
            <a:r>
              <a:rPr b="1" lang="en" sz="1600">
                <a:solidFill>
                  <a:schemeClr val="accent2"/>
                </a:solidFill>
                <a:latin typeface="Manjari"/>
                <a:ea typeface="Manjari"/>
                <a:cs typeface="Manjari"/>
                <a:sym typeface="Manjari"/>
              </a:rPr>
              <a:t>Certificate in Population Health Programs</a:t>
            </a:r>
            <a:endParaRPr b="1" sz="1800">
              <a:latin typeface="Manjari"/>
              <a:ea typeface="Manjari"/>
              <a:cs typeface="Manjari"/>
              <a:sym typeface="Manjari"/>
            </a:endParaRPr>
          </a:p>
        </p:txBody>
      </p:sp>
      <p:sp>
        <p:nvSpPr>
          <p:cNvPr id="1443" name="Google Shape;1443;p67"/>
          <p:cNvSpPr txBox="1"/>
          <p:nvPr/>
        </p:nvSpPr>
        <p:spPr>
          <a:xfrm>
            <a:off x="2614650" y="4404650"/>
            <a:ext cx="3979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accent2"/>
                </a:solidFill>
                <a:latin typeface="Manjari"/>
                <a:ea typeface="Manjari"/>
                <a:cs typeface="Manjari"/>
                <a:sym typeface="Manjari"/>
              </a:rPr>
              <a:t>*indication of the availability at OU-Tulsa</a:t>
            </a:r>
            <a:endParaRPr sz="1600">
              <a:solidFill>
                <a:schemeClr val="accent2"/>
              </a:solidFill>
              <a:latin typeface="Manjari"/>
              <a:ea typeface="Manjari"/>
              <a:cs typeface="Manjari"/>
              <a:sym typeface="Manja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pic>
        <p:nvPicPr>
          <p:cNvPr id="1448" name="Google Shape;1448;p68"/>
          <p:cNvPicPr preferRelativeResize="0"/>
          <p:nvPr/>
        </p:nvPicPr>
        <p:blipFill>
          <a:blip r:embed="rId3">
            <a:alphaModFix/>
          </a:blip>
          <a:stretch>
            <a:fillRect/>
          </a:stretch>
        </p:blipFill>
        <p:spPr>
          <a:xfrm>
            <a:off x="4661875" y="318825"/>
            <a:ext cx="4506624" cy="4506624"/>
          </a:xfrm>
          <a:prstGeom prst="rect">
            <a:avLst/>
          </a:prstGeom>
          <a:noFill/>
          <a:ln>
            <a:noFill/>
          </a:ln>
        </p:spPr>
      </p:pic>
      <p:sp>
        <p:nvSpPr>
          <p:cNvPr id="1449" name="Google Shape;1449;p68"/>
          <p:cNvSpPr txBox="1"/>
          <p:nvPr>
            <p:ph type="title"/>
          </p:nvPr>
        </p:nvSpPr>
        <p:spPr>
          <a:xfrm>
            <a:off x="713250" y="294425"/>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PUBLIC HEALTH</a:t>
            </a:r>
            <a:endParaRPr/>
          </a:p>
        </p:txBody>
      </p:sp>
      <p:pic>
        <p:nvPicPr>
          <p:cNvPr id="1450" name="Google Shape;1450;p68"/>
          <p:cNvPicPr preferRelativeResize="0"/>
          <p:nvPr/>
        </p:nvPicPr>
        <p:blipFill>
          <a:blip r:embed="rId4">
            <a:alphaModFix/>
          </a:blip>
          <a:stretch>
            <a:fillRect/>
          </a:stretch>
        </p:blipFill>
        <p:spPr>
          <a:xfrm>
            <a:off x="417150" y="1092450"/>
            <a:ext cx="4239524" cy="28256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p69"/>
          <p:cNvSpPr txBox="1"/>
          <p:nvPr>
            <p:ph type="title"/>
          </p:nvPr>
        </p:nvSpPr>
        <p:spPr>
          <a:xfrm>
            <a:off x="713250" y="294425"/>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ALLIED HEALTH</a:t>
            </a:r>
            <a:endParaRPr/>
          </a:p>
        </p:txBody>
      </p:sp>
      <p:sp>
        <p:nvSpPr>
          <p:cNvPr id="1456" name="Google Shape;1456;p69"/>
          <p:cNvSpPr txBox="1"/>
          <p:nvPr/>
        </p:nvSpPr>
        <p:spPr>
          <a:xfrm>
            <a:off x="151850" y="900400"/>
            <a:ext cx="40287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Manjari"/>
                <a:ea typeface="Manjari"/>
                <a:cs typeface="Manjari"/>
                <a:sym typeface="Manjari"/>
              </a:rPr>
              <a:t>Allied Health Sciences</a:t>
            </a:r>
            <a:endParaRPr b="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PhD Programs</a:t>
            </a:r>
            <a:endParaRPr sz="1600">
              <a:solidFill>
                <a:schemeClr val="accent2"/>
              </a:solidFill>
              <a:latin typeface="Manjari"/>
              <a:ea typeface="Manjari"/>
              <a:cs typeface="Manjari"/>
              <a:sym typeface="Manjari"/>
            </a:endParaRPr>
          </a:p>
          <a:p>
            <a:pPr indent="0" lvl="0" marL="0" rtl="0" algn="l">
              <a:spcBef>
                <a:spcPts val="0"/>
              </a:spcBef>
              <a:spcAft>
                <a:spcPts val="0"/>
              </a:spcAft>
              <a:buNone/>
            </a:pPr>
            <a:r>
              <a:rPr b="1" lang="en" sz="1600">
                <a:solidFill>
                  <a:schemeClr val="accent2"/>
                </a:solidFill>
                <a:latin typeface="Manjari"/>
                <a:ea typeface="Manjari"/>
                <a:cs typeface="Manjari"/>
                <a:sym typeface="Manjari"/>
              </a:rPr>
              <a:t>Communication Sciences and Disorders</a:t>
            </a:r>
            <a:endParaRPr b="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i="1" lang="en" sz="1600">
                <a:solidFill>
                  <a:schemeClr val="accent2"/>
                </a:solidFill>
                <a:latin typeface="Manjari"/>
                <a:ea typeface="Manjari"/>
                <a:cs typeface="Manjari"/>
                <a:sym typeface="Manjari"/>
              </a:rPr>
              <a:t>BS in Communication Sciences and Disorders</a:t>
            </a:r>
            <a:endParaRPr i="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MA in Speech Language Pathology</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Doctor of Audiology (AuD)</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PhD Programs</a:t>
            </a:r>
            <a:endParaRPr sz="1600">
              <a:solidFill>
                <a:schemeClr val="accent2"/>
              </a:solidFill>
              <a:latin typeface="Manjari"/>
              <a:ea typeface="Manjari"/>
              <a:cs typeface="Manjari"/>
              <a:sym typeface="Manjari"/>
            </a:endParaRPr>
          </a:p>
          <a:p>
            <a:pPr indent="0" lvl="0" marL="0" rtl="0" algn="l">
              <a:spcBef>
                <a:spcPts val="0"/>
              </a:spcBef>
              <a:spcAft>
                <a:spcPts val="0"/>
              </a:spcAft>
              <a:buNone/>
            </a:pPr>
            <a:r>
              <a:rPr b="1" lang="en" sz="1600">
                <a:solidFill>
                  <a:schemeClr val="accent2"/>
                </a:solidFill>
                <a:latin typeface="Manjari"/>
                <a:ea typeface="Manjari"/>
                <a:cs typeface="Manjari"/>
                <a:sym typeface="Manjari"/>
              </a:rPr>
              <a:t>Nutritional Sciences</a:t>
            </a:r>
            <a:endParaRPr b="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i="1" lang="en" sz="1600">
                <a:solidFill>
                  <a:schemeClr val="accent2"/>
                </a:solidFill>
                <a:latin typeface="Manjari"/>
                <a:ea typeface="Manjari"/>
                <a:cs typeface="Manjari"/>
                <a:sym typeface="Manjari"/>
              </a:rPr>
              <a:t>BS in Nutritional Sciences</a:t>
            </a:r>
            <a:endParaRPr i="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MS in Nutritional Sciences</a:t>
            </a:r>
            <a:endParaRPr sz="1600">
              <a:solidFill>
                <a:schemeClr val="accent2"/>
              </a:solidFill>
              <a:latin typeface="Manjari"/>
              <a:ea typeface="Manjari"/>
              <a:cs typeface="Manjari"/>
              <a:sym typeface="Manjari"/>
            </a:endParaRPr>
          </a:p>
          <a:p>
            <a:pPr indent="0" lvl="0" marL="0" rtl="0" algn="l">
              <a:spcBef>
                <a:spcPts val="0"/>
              </a:spcBef>
              <a:spcAft>
                <a:spcPts val="0"/>
              </a:spcAft>
              <a:buNone/>
            </a:pPr>
            <a:r>
              <a:t/>
            </a:r>
            <a:endParaRPr sz="1600">
              <a:solidFill>
                <a:schemeClr val="accent2"/>
              </a:solidFill>
              <a:latin typeface="Manjari"/>
              <a:ea typeface="Manjari"/>
              <a:cs typeface="Manjari"/>
              <a:sym typeface="Manjari"/>
            </a:endParaRPr>
          </a:p>
        </p:txBody>
      </p:sp>
      <p:sp>
        <p:nvSpPr>
          <p:cNvPr id="1457" name="Google Shape;1457;p69"/>
          <p:cNvSpPr txBox="1"/>
          <p:nvPr/>
        </p:nvSpPr>
        <p:spPr>
          <a:xfrm>
            <a:off x="4048625" y="900400"/>
            <a:ext cx="46437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Manjari"/>
                <a:ea typeface="Manjari"/>
                <a:cs typeface="Manjari"/>
                <a:sym typeface="Manjari"/>
              </a:rPr>
              <a:t>Medical Imaging and Radiation Sciences (MIRS)</a:t>
            </a:r>
            <a:endParaRPr b="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i="1" lang="en" sz="1600">
                <a:solidFill>
                  <a:schemeClr val="accent2"/>
                </a:solidFill>
                <a:latin typeface="Manjari"/>
                <a:ea typeface="Manjari"/>
                <a:cs typeface="Manjari"/>
                <a:sym typeface="Manjari"/>
              </a:rPr>
              <a:t>BS in MIRS</a:t>
            </a:r>
            <a:endParaRPr i="1" sz="1600">
              <a:solidFill>
                <a:schemeClr val="accent2"/>
              </a:solidFill>
              <a:latin typeface="Manjari"/>
              <a:ea typeface="Manjari"/>
              <a:cs typeface="Manjari"/>
              <a:sym typeface="Manjari"/>
            </a:endParaRPr>
          </a:p>
          <a:p>
            <a:pPr indent="-330200" lvl="1" marL="9144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Radiation Sciences</a:t>
            </a:r>
            <a:endParaRPr sz="1600">
              <a:solidFill>
                <a:schemeClr val="accent2"/>
              </a:solidFill>
              <a:latin typeface="Manjari"/>
              <a:ea typeface="Manjari"/>
              <a:cs typeface="Manjari"/>
              <a:sym typeface="Manjari"/>
            </a:endParaRPr>
          </a:p>
          <a:p>
            <a:pPr indent="-330200" lvl="1" marL="9144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Nuclear Medicine</a:t>
            </a:r>
            <a:endParaRPr sz="1600">
              <a:solidFill>
                <a:schemeClr val="accent2"/>
              </a:solidFill>
              <a:latin typeface="Manjari"/>
              <a:ea typeface="Manjari"/>
              <a:cs typeface="Manjari"/>
              <a:sym typeface="Manjari"/>
            </a:endParaRPr>
          </a:p>
          <a:p>
            <a:pPr indent="-330200" lvl="1" marL="9144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Radiation Therapy</a:t>
            </a:r>
            <a:endParaRPr sz="1600">
              <a:solidFill>
                <a:schemeClr val="accent2"/>
              </a:solidFill>
              <a:latin typeface="Manjari"/>
              <a:ea typeface="Manjari"/>
              <a:cs typeface="Manjari"/>
              <a:sym typeface="Manjari"/>
            </a:endParaRPr>
          </a:p>
          <a:p>
            <a:pPr indent="-330200" lvl="1" marL="9144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Radiography</a:t>
            </a:r>
            <a:endParaRPr sz="1600">
              <a:solidFill>
                <a:schemeClr val="accent2"/>
              </a:solidFill>
              <a:latin typeface="Manjari"/>
              <a:ea typeface="Manjari"/>
              <a:cs typeface="Manjari"/>
              <a:sym typeface="Manjari"/>
            </a:endParaRPr>
          </a:p>
          <a:p>
            <a:pPr indent="-330200" lvl="1" marL="9144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Sonography</a:t>
            </a:r>
            <a:endParaRPr b="1" sz="1600">
              <a:solidFill>
                <a:schemeClr val="accent2"/>
              </a:solidFill>
              <a:latin typeface="Manjari"/>
              <a:ea typeface="Manjari"/>
              <a:cs typeface="Manjari"/>
              <a:sym typeface="Manjari"/>
            </a:endParaRPr>
          </a:p>
          <a:p>
            <a:pPr indent="0" lvl="0" marL="0" rtl="0" algn="l">
              <a:spcBef>
                <a:spcPts val="0"/>
              </a:spcBef>
              <a:spcAft>
                <a:spcPts val="0"/>
              </a:spcAft>
              <a:buNone/>
            </a:pPr>
            <a:r>
              <a:rPr b="1" lang="en" sz="1600">
                <a:solidFill>
                  <a:schemeClr val="accent2"/>
                </a:solidFill>
                <a:latin typeface="Manjari"/>
                <a:ea typeface="Manjari"/>
                <a:cs typeface="Manjari"/>
                <a:sym typeface="Manjari"/>
              </a:rPr>
              <a:t>Rehabilitation Sciences</a:t>
            </a:r>
            <a:endParaRPr b="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Doctor of Occupational Therapy (OTD)</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Doctor of Physical </a:t>
            </a:r>
            <a:r>
              <a:rPr lang="en" sz="1600">
                <a:solidFill>
                  <a:schemeClr val="accent2"/>
                </a:solidFill>
                <a:latin typeface="Manjari"/>
                <a:ea typeface="Manjari"/>
                <a:cs typeface="Manjari"/>
                <a:sym typeface="Manjari"/>
              </a:rPr>
              <a:t>Therapy</a:t>
            </a:r>
            <a:r>
              <a:rPr lang="en" sz="1600">
                <a:solidFill>
                  <a:schemeClr val="accent2"/>
                </a:solidFill>
                <a:latin typeface="Manjari"/>
                <a:ea typeface="Manjari"/>
                <a:cs typeface="Manjari"/>
                <a:sym typeface="Manjari"/>
              </a:rPr>
              <a:t> (DPT)</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PhD Programs</a:t>
            </a:r>
            <a:endParaRPr sz="1600">
              <a:solidFill>
                <a:schemeClr val="accent2"/>
              </a:solidFill>
              <a:latin typeface="Manjari"/>
              <a:ea typeface="Manjari"/>
              <a:cs typeface="Manjari"/>
              <a:sym typeface="Manja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70"/>
          <p:cNvSpPr txBox="1"/>
          <p:nvPr>
            <p:ph type="title"/>
          </p:nvPr>
        </p:nvSpPr>
        <p:spPr>
          <a:xfrm>
            <a:off x="713250" y="294425"/>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ALLIED HEALTH</a:t>
            </a:r>
            <a:endParaRPr/>
          </a:p>
        </p:txBody>
      </p:sp>
      <p:pic>
        <p:nvPicPr>
          <p:cNvPr id="1463" name="Google Shape;1463;p70"/>
          <p:cNvPicPr preferRelativeResize="0"/>
          <p:nvPr/>
        </p:nvPicPr>
        <p:blipFill>
          <a:blip r:embed="rId3">
            <a:alphaModFix/>
          </a:blip>
          <a:stretch>
            <a:fillRect/>
          </a:stretch>
        </p:blipFill>
        <p:spPr>
          <a:xfrm>
            <a:off x="198475" y="1064525"/>
            <a:ext cx="4019150" cy="2679425"/>
          </a:xfrm>
          <a:prstGeom prst="rect">
            <a:avLst/>
          </a:prstGeom>
          <a:noFill/>
          <a:ln>
            <a:noFill/>
          </a:ln>
        </p:spPr>
      </p:pic>
      <p:pic>
        <p:nvPicPr>
          <p:cNvPr id="1464" name="Google Shape;1464;p70"/>
          <p:cNvPicPr preferRelativeResize="0"/>
          <p:nvPr/>
        </p:nvPicPr>
        <p:blipFill rotWithShape="1">
          <a:blip r:embed="rId4">
            <a:alphaModFix/>
          </a:blip>
          <a:srcRect b="0" l="0" r="0" t="12572"/>
          <a:stretch/>
        </p:blipFill>
        <p:spPr>
          <a:xfrm>
            <a:off x="4353900" y="1064525"/>
            <a:ext cx="4241225" cy="37081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53"/>
          <p:cNvSpPr txBox="1"/>
          <p:nvPr>
            <p:ph idx="4" type="subTitle"/>
          </p:nvPr>
        </p:nvSpPr>
        <p:spPr>
          <a:xfrm>
            <a:off x="1366525" y="2888500"/>
            <a:ext cx="2935200" cy="554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chemeClr val="dk2"/>
                </a:solidFill>
              </a:rPr>
              <a:t>SABRINA ROLLINS, M.S</a:t>
            </a:r>
            <a:endParaRPr>
              <a:solidFill>
                <a:schemeClr val="dk2"/>
              </a:solidFill>
              <a:latin typeface="Hammersmith One"/>
              <a:ea typeface="Hammersmith One"/>
              <a:cs typeface="Hammersmith One"/>
              <a:sym typeface="Hammersmith One"/>
            </a:endParaRPr>
          </a:p>
        </p:txBody>
      </p:sp>
      <p:sp>
        <p:nvSpPr>
          <p:cNvPr id="1323" name="Google Shape;1323;p53"/>
          <p:cNvSpPr txBox="1"/>
          <p:nvPr>
            <p:ph idx="7" type="subTitle"/>
          </p:nvPr>
        </p:nvSpPr>
        <p:spPr>
          <a:xfrm>
            <a:off x="1366525" y="3222275"/>
            <a:ext cx="3073200" cy="1672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a:solidFill>
                  <a:schemeClr val="dk2"/>
                </a:solidFill>
              </a:rPr>
              <a:t>Campus &amp; Community Life Coordinator</a:t>
            </a:r>
            <a:endParaRPr>
              <a:solidFill>
                <a:schemeClr val="dk2"/>
              </a:solidFill>
            </a:endParaRPr>
          </a:p>
          <a:p>
            <a:pPr indent="-342900" lvl="0" marL="457200" rtl="0" algn="l">
              <a:spcBef>
                <a:spcPts val="0"/>
              </a:spcBef>
              <a:spcAft>
                <a:spcPts val="0"/>
              </a:spcAft>
              <a:buClr>
                <a:schemeClr val="dk2"/>
              </a:buClr>
              <a:buSzPts val="1800"/>
              <a:buChar char="●"/>
            </a:pPr>
            <a:r>
              <a:rPr lang="en">
                <a:solidFill>
                  <a:schemeClr val="dk2"/>
                </a:solidFill>
              </a:rPr>
              <a:t>Glenpool, OK</a:t>
            </a:r>
            <a:endParaRPr>
              <a:solidFill>
                <a:schemeClr val="dk2"/>
              </a:solidFill>
            </a:endParaRPr>
          </a:p>
          <a:p>
            <a:pPr indent="-342900" lvl="0" marL="457200" rtl="0" algn="l">
              <a:spcBef>
                <a:spcPts val="0"/>
              </a:spcBef>
              <a:spcAft>
                <a:spcPts val="0"/>
              </a:spcAft>
              <a:buClr>
                <a:schemeClr val="dk2"/>
              </a:buClr>
              <a:buSzPts val="1800"/>
              <a:buChar char="●"/>
            </a:pPr>
            <a:r>
              <a:rPr lang="en">
                <a:solidFill>
                  <a:schemeClr val="dk2"/>
                </a:solidFill>
              </a:rPr>
              <a:t>Univ. of Central OK and Florida State University Alumna</a:t>
            </a:r>
            <a:endParaRPr>
              <a:solidFill>
                <a:schemeClr val="dk2"/>
              </a:solidFill>
            </a:endParaRPr>
          </a:p>
          <a:p>
            <a:pPr indent="0" lvl="0" marL="0" rtl="0" algn="l">
              <a:spcBef>
                <a:spcPts val="0"/>
              </a:spcBef>
              <a:spcAft>
                <a:spcPts val="0"/>
              </a:spcAft>
              <a:buNone/>
            </a:pPr>
            <a:r>
              <a:t/>
            </a:r>
            <a:endParaRPr>
              <a:solidFill>
                <a:schemeClr val="accent2"/>
              </a:solidFill>
              <a:latin typeface="Hammersmith One"/>
              <a:ea typeface="Hammersmith One"/>
              <a:cs typeface="Hammersmith One"/>
              <a:sym typeface="Hammersmith One"/>
            </a:endParaRPr>
          </a:p>
        </p:txBody>
      </p:sp>
      <p:pic>
        <p:nvPicPr>
          <p:cNvPr id="1324" name="Google Shape;1324;p53"/>
          <p:cNvPicPr preferRelativeResize="0"/>
          <p:nvPr/>
        </p:nvPicPr>
        <p:blipFill rotWithShape="1">
          <a:blip r:embed="rId3">
            <a:alphaModFix/>
          </a:blip>
          <a:srcRect b="33980" l="1438" r="0" t="3772"/>
          <a:stretch/>
        </p:blipFill>
        <p:spPr>
          <a:xfrm>
            <a:off x="1448725" y="142175"/>
            <a:ext cx="2770800" cy="2625600"/>
          </a:xfrm>
          <a:prstGeom prst="ellipse">
            <a:avLst/>
          </a:prstGeom>
          <a:noFill/>
          <a:ln>
            <a:noFill/>
          </a:ln>
        </p:spPr>
      </p:pic>
      <p:pic>
        <p:nvPicPr>
          <p:cNvPr id="1325" name="Google Shape;1325;p53"/>
          <p:cNvPicPr preferRelativeResize="0"/>
          <p:nvPr/>
        </p:nvPicPr>
        <p:blipFill rotWithShape="1">
          <a:blip r:embed="rId4">
            <a:alphaModFix/>
          </a:blip>
          <a:srcRect b="34617" l="0" r="0" t="2223"/>
          <a:stretch/>
        </p:blipFill>
        <p:spPr>
          <a:xfrm>
            <a:off x="4896350" y="142175"/>
            <a:ext cx="2770800" cy="2625600"/>
          </a:xfrm>
          <a:prstGeom prst="ellipse">
            <a:avLst/>
          </a:prstGeom>
          <a:noFill/>
          <a:ln>
            <a:noFill/>
          </a:ln>
        </p:spPr>
      </p:pic>
      <p:sp>
        <p:nvSpPr>
          <p:cNvPr id="1326" name="Google Shape;1326;p53"/>
          <p:cNvSpPr txBox="1"/>
          <p:nvPr>
            <p:ph idx="4" type="subTitle"/>
          </p:nvPr>
        </p:nvSpPr>
        <p:spPr>
          <a:xfrm>
            <a:off x="4777150" y="2888500"/>
            <a:ext cx="2935200" cy="554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chemeClr val="dk2"/>
                </a:solidFill>
              </a:rPr>
              <a:t>DARCI CHOI, M. Ed</a:t>
            </a:r>
            <a:endParaRPr>
              <a:solidFill>
                <a:schemeClr val="dk2"/>
              </a:solidFill>
              <a:latin typeface="Hammersmith One"/>
              <a:ea typeface="Hammersmith One"/>
              <a:cs typeface="Hammersmith One"/>
              <a:sym typeface="Hammersmith One"/>
            </a:endParaRPr>
          </a:p>
        </p:txBody>
      </p:sp>
      <p:sp>
        <p:nvSpPr>
          <p:cNvPr id="1327" name="Google Shape;1327;p53"/>
          <p:cNvSpPr txBox="1"/>
          <p:nvPr>
            <p:ph idx="7" type="subTitle"/>
          </p:nvPr>
        </p:nvSpPr>
        <p:spPr>
          <a:xfrm>
            <a:off x="4999975" y="3217925"/>
            <a:ext cx="3073200" cy="1598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a:solidFill>
                  <a:schemeClr val="dk2"/>
                </a:solidFill>
              </a:rPr>
              <a:t>Project Manager</a:t>
            </a:r>
            <a:endParaRPr>
              <a:solidFill>
                <a:schemeClr val="dk2"/>
              </a:solidFill>
            </a:endParaRPr>
          </a:p>
          <a:p>
            <a:pPr indent="-342900" lvl="0" marL="457200" rtl="0" algn="l">
              <a:spcBef>
                <a:spcPts val="0"/>
              </a:spcBef>
              <a:spcAft>
                <a:spcPts val="0"/>
              </a:spcAft>
              <a:buClr>
                <a:schemeClr val="dk2"/>
              </a:buClr>
              <a:buSzPts val="1800"/>
              <a:buChar char="●"/>
            </a:pPr>
            <a:r>
              <a:rPr lang="en">
                <a:solidFill>
                  <a:schemeClr val="dk2"/>
                </a:solidFill>
              </a:rPr>
              <a:t>Shawnee, OK</a:t>
            </a:r>
            <a:endParaRPr>
              <a:solidFill>
                <a:schemeClr val="dk2"/>
              </a:solidFill>
            </a:endParaRPr>
          </a:p>
          <a:p>
            <a:pPr indent="-342900" lvl="0" marL="457200" rtl="0" algn="l">
              <a:spcBef>
                <a:spcPts val="0"/>
              </a:spcBef>
              <a:spcAft>
                <a:spcPts val="0"/>
              </a:spcAft>
              <a:buClr>
                <a:schemeClr val="dk2"/>
              </a:buClr>
              <a:buSzPts val="1800"/>
              <a:buChar char="●"/>
            </a:pPr>
            <a:r>
              <a:rPr lang="en">
                <a:solidFill>
                  <a:schemeClr val="dk2"/>
                </a:solidFill>
              </a:rPr>
              <a:t>Univ. of Oklahoma and Southern Methodist University Alumna</a:t>
            </a:r>
            <a:endParaRPr>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pic>
        <p:nvPicPr>
          <p:cNvPr id="1469" name="Google Shape;1469;p71"/>
          <p:cNvPicPr preferRelativeResize="0"/>
          <p:nvPr/>
        </p:nvPicPr>
        <p:blipFill>
          <a:blip r:embed="rId3">
            <a:alphaModFix/>
          </a:blip>
          <a:stretch>
            <a:fillRect/>
          </a:stretch>
        </p:blipFill>
        <p:spPr>
          <a:xfrm>
            <a:off x="-17700" y="-21150"/>
            <a:ext cx="4574575" cy="4574575"/>
          </a:xfrm>
          <a:prstGeom prst="rect">
            <a:avLst/>
          </a:prstGeom>
          <a:noFill/>
          <a:ln>
            <a:noFill/>
          </a:ln>
        </p:spPr>
      </p:pic>
      <p:sp>
        <p:nvSpPr>
          <p:cNvPr id="1470" name="Google Shape;1470;p71"/>
          <p:cNvSpPr txBox="1"/>
          <p:nvPr>
            <p:ph type="title"/>
          </p:nvPr>
        </p:nvSpPr>
        <p:spPr>
          <a:xfrm>
            <a:off x="713250" y="294425"/>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DENTISTRY</a:t>
            </a:r>
            <a:endParaRPr/>
          </a:p>
        </p:txBody>
      </p:sp>
      <p:pic>
        <p:nvPicPr>
          <p:cNvPr id="1471" name="Google Shape;1471;p71"/>
          <p:cNvPicPr preferRelativeResize="0"/>
          <p:nvPr/>
        </p:nvPicPr>
        <p:blipFill>
          <a:blip r:embed="rId4">
            <a:alphaModFix/>
          </a:blip>
          <a:stretch>
            <a:fillRect/>
          </a:stretch>
        </p:blipFill>
        <p:spPr>
          <a:xfrm>
            <a:off x="4503575" y="806925"/>
            <a:ext cx="4312827" cy="2874499"/>
          </a:xfrm>
          <a:prstGeom prst="rect">
            <a:avLst/>
          </a:prstGeom>
          <a:noFill/>
          <a:ln>
            <a:noFill/>
          </a:ln>
        </p:spPr>
      </p:pic>
      <p:sp>
        <p:nvSpPr>
          <p:cNvPr id="1472" name="Google Shape;1472;p71"/>
          <p:cNvSpPr txBox="1"/>
          <p:nvPr/>
        </p:nvSpPr>
        <p:spPr>
          <a:xfrm>
            <a:off x="4861937" y="3952513"/>
            <a:ext cx="35961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accent2"/>
              </a:buClr>
              <a:buSzPts val="1600"/>
              <a:buFont typeface="Manjari"/>
              <a:buChar char="●"/>
            </a:pPr>
            <a:r>
              <a:rPr i="1" lang="en" sz="1600">
                <a:solidFill>
                  <a:schemeClr val="accent2"/>
                </a:solidFill>
                <a:latin typeface="Manjari"/>
                <a:ea typeface="Manjari"/>
                <a:cs typeface="Manjari"/>
                <a:sym typeface="Manjari"/>
              </a:rPr>
              <a:t>BS in Dental Hygiene (BSDH)</a:t>
            </a:r>
            <a:endParaRPr i="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Doctor of Dental Surgery (DDS)</a:t>
            </a:r>
            <a:endParaRPr sz="1600">
              <a:solidFill>
                <a:schemeClr val="accent2"/>
              </a:solidFill>
              <a:latin typeface="Manjari"/>
              <a:ea typeface="Manjari"/>
              <a:cs typeface="Manjari"/>
              <a:sym typeface="Manjari"/>
            </a:endParaRPr>
          </a:p>
        </p:txBody>
      </p:sp>
      <p:pic>
        <p:nvPicPr>
          <p:cNvPr id="1473" name="Google Shape;1473;p71"/>
          <p:cNvPicPr preferRelativeResize="0"/>
          <p:nvPr/>
        </p:nvPicPr>
        <p:blipFill rotWithShape="1">
          <a:blip r:embed="rId5">
            <a:alphaModFix/>
          </a:blip>
          <a:srcRect b="10288" l="9127" r="8268" t="10871"/>
          <a:stretch/>
        </p:blipFill>
        <p:spPr>
          <a:xfrm>
            <a:off x="1726500" y="3594040"/>
            <a:ext cx="2677975" cy="139406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p72"/>
          <p:cNvSpPr txBox="1"/>
          <p:nvPr>
            <p:ph type="title"/>
          </p:nvPr>
        </p:nvSpPr>
        <p:spPr>
          <a:xfrm>
            <a:off x="713250" y="294425"/>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HSC GRADUATE COLLEGE</a:t>
            </a:r>
            <a:endParaRPr/>
          </a:p>
        </p:txBody>
      </p:sp>
      <p:sp>
        <p:nvSpPr>
          <p:cNvPr id="1479" name="Google Shape;1479;p72"/>
          <p:cNvSpPr txBox="1"/>
          <p:nvPr>
            <p:ph idx="1" type="body"/>
          </p:nvPr>
        </p:nvSpPr>
        <p:spPr>
          <a:xfrm>
            <a:off x="116575" y="634375"/>
            <a:ext cx="5059200" cy="3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Allied Health</a:t>
            </a:r>
            <a:endParaRPr b="1" sz="1600"/>
          </a:p>
          <a:p>
            <a:pPr indent="-330200" lvl="0" marL="457200" rtl="0" algn="l">
              <a:spcBef>
                <a:spcPts val="0"/>
              </a:spcBef>
              <a:spcAft>
                <a:spcPts val="0"/>
              </a:spcAft>
              <a:buClr>
                <a:schemeClr val="accent2"/>
              </a:buClr>
              <a:buSzPts val="1600"/>
              <a:buChar char="●"/>
            </a:pPr>
            <a:r>
              <a:rPr lang="en" sz="1600"/>
              <a:t>Allied Health Sciences (MS/PhD)</a:t>
            </a:r>
            <a:endParaRPr sz="1600"/>
          </a:p>
          <a:p>
            <a:pPr indent="-330200" lvl="0" marL="457200" rtl="0" algn="l">
              <a:spcBef>
                <a:spcPts val="0"/>
              </a:spcBef>
              <a:spcAft>
                <a:spcPts val="0"/>
              </a:spcAft>
              <a:buClr>
                <a:schemeClr val="accent2"/>
              </a:buClr>
              <a:buSzPts val="1600"/>
              <a:buChar char="●"/>
            </a:pPr>
            <a:r>
              <a:rPr lang="en" sz="1600"/>
              <a:t>Communication Sciences &amp; Disorders (MS/PhD)</a:t>
            </a:r>
            <a:endParaRPr sz="1600"/>
          </a:p>
          <a:p>
            <a:pPr indent="-330200" lvl="0" marL="457200" rtl="0" algn="l">
              <a:spcBef>
                <a:spcPts val="0"/>
              </a:spcBef>
              <a:spcAft>
                <a:spcPts val="0"/>
              </a:spcAft>
              <a:buClr>
                <a:schemeClr val="accent2"/>
              </a:buClr>
              <a:buSzPts val="1600"/>
              <a:buChar char="●"/>
            </a:pPr>
            <a:r>
              <a:rPr lang="en" sz="1600"/>
              <a:t>Nutritional Sciences (MS)</a:t>
            </a:r>
            <a:endParaRPr sz="1600"/>
          </a:p>
          <a:p>
            <a:pPr indent="0" lvl="0" marL="0" rtl="0" algn="l">
              <a:spcBef>
                <a:spcPts val="0"/>
              </a:spcBef>
              <a:spcAft>
                <a:spcPts val="0"/>
              </a:spcAft>
              <a:buNone/>
            </a:pPr>
            <a:r>
              <a:rPr b="1" lang="en" sz="1600"/>
              <a:t>Medicine</a:t>
            </a:r>
            <a:endParaRPr b="1" sz="1600"/>
          </a:p>
          <a:p>
            <a:pPr indent="-330200" lvl="0" marL="457200" rtl="0" algn="l">
              <a:spcBef>
                <a:spcPts val="0"/>
              </a:spcBef>
              <a:spcAft>
                <a:spcPts val="0"/>
              </a:spcAft>
              <a:buClr>
                <a:schemeClr val="accent2"/>
              </a:buClr>
              <a:buSzPts val="1600"/>
              <a:buChar char="●"/>
            </a:pPr>
            <a:r>
              <a:rPr lang="en" sz="1600"/>
              <a:t>Biochemistry &amp; Molecular Biology (MS/PhD)</a:t>
            </a:r>
            <a:endParaRPr sz="1600"/>
          </a:p>
          <a:p>
            <a:pPr indent="-330200" lvl="0" marL="457200" rtl="0" algn="l">
              <a:spcBef>
                <a:spcPts val="0"/>
              </a:spcBef>
              <a:spcAft>
                <a:spcPts val="0"/>
              </a:spcAft>
              <a:buClr>
                <a:schemeClr val="accent2"/>
              </a:buClr>
              <a:buSzPts val="1600"/>
              <a:buChar char="●"/>
            </a:pPr>
            <a:r>
              <a:rPr lang="en" sz="1600"/>
              <a:t>Cell Biology (PhD)</a:t>
            </a:r>
            <a:endParaRPr sz="1600"/>
          </a:p>
          <a:p>
            <a:pPr indent="-330200" lvl="0" marL="457200" rtl="0" algn="l">
              <a:spcBef>
                <a:spcPts val="0"/>
              </a:spcBef>
              <a:spcAft>
                <a:spcPts val="0"/>
              </a:spcAft>
              <a:buClr>
                <a:schemeClr val="accent2"/>
              </a:buClr>
              <a:buSzPts val="1600"/>
              <a:buChar char="●"/>
            </a:pPr>
            <a:r>
              <a:rPr lang="en" sz="1600"/>
              <a:t>Microbiology &amp; Immunology (PhD)</a:t>
            </a:r>
            <a:endParaRPr sz="1600"/>
          </a:p>
          <a:p>
            <a:pPr indent="-330200" lvl="0" marL="457200" rtl="0" algn="l">
              <a:spcBef>
                <a:spcPts val="0"/>
              </a:spcBef>
              <a:spcAft>
                <a:spcPts val="0"/>
              </a:spcAft>
              <a:buClr>
                <a:schemeClr val="accent2"/>
              </a:buClr>
              <a:buSzPts val="1600"/>
              <a:buChar char="●"/>
            </a:pPr>
            <a:r>
              <a:rPr lang="en" sz="1600"/>
              <a:t>Neuroscience (MS/PhD)</a:t>
            </a:r>
            <a:endParaRPr sz="1600"/>
          </a:p>
          <a:p>
            <a:pPr indent="-330200" lvl="0" marL="457200" rtl="0" algn="l">
              <a:spcBef>
                <a:spcPts val="0"/>
              </a:spcBef>
              <a:spcAft>
                <a:spcPts val="0"/>
              </a:spcAft>
              <a:buClr>
                <a:schemeClr val="accent2"/>
              </a:buClr>
              <a:buSzPts val="1600"/>
              <a:buChar char="●"/>
            </a:pPr>
            <a:r>
              <a:rPr lang="en" sz="1600"/>
              <a:t>Pathology (MS/PhD)</a:t>
            </a:r>
            <a:endParaRPr sz="1600"/>
          </a:p>
          <a:p>
            <a:pPr indent="-330200" lvl="0" marL="457200" rtl="0" algn="l">
              <a:spcBef>
                <a:spcPts val="0"/>
              </a:spcBef>
              <a:spcAft>
                <a:spcPts val="0"/>
              </a:spcAft>
              <a:buClr>
                <a:schemeClr val="accent2"/>
              </a:buClr>
              <a:buSzPts val="1600"/>
              <a:buChar char="●"/>
            </a:pPr>
            <a:r>
              <a:rPr lang="en" sz="1600"/>
              <a:t>Physiology (MS/PhD)</a:t>
            </a:r>
            <a:endParaRPr sz="1600"/>
          </a:p>
          <a:p>
            <a:pPr indent="-330200" lvl="0" marL="457200" rtl="0" algn="l">
              <a:spcBef>
                <a:spcPts val="0"/>
              </a:spcBef>
              <a:spcAft>
                <a:spcPts val="0"/>
              </a:spcAft>
              <a:buClr>
                <a:schemeClr val="accent2"/>
              </a:buClr>
              <a:buSzPts val="1600"/>
              <a:buChar char="●"/>
            </a:pPr>
            <a:r>
              <a:rPr lang="en" sz="1600"/>
              <a:t>Genetic Counseling (MS)</a:t>
            </a:r>
            <a:endParaRPr sz="1600"/>
          </a:p>
          <a:p>
            <a:pPr indent="-330200" lvl="0" marL="457200" rtl="0" algn="l">
              <a:spcBef>
                <a:spcPts val="0"/>
              </a:spcBef>
              <a:spcAft>
                <a:spcPts val="0"/>
              </a:spcAft>
              <a:buClr>
                <a:schemeClr val="accent2"/>
              </a:buClr>
              <a:buSzPts val="1600"/>
              <a:buChar char="●"/>
            </a:pPr>
            <a:r>
              <a:rPr lang="en" sz="1600"/>
              <a:t>Radiological Sciences (MS/PhD)</a:t>
            </a:r>
            <a:endParaRPr sz="1600"/>
          </a:p>
          <a:p>
            <a:pPr indent="-330200" lvl="0" marL="457200" rtl="0" algn="l">
              <a:spcBef>
                <a:spcPts val="0"/>
              </a:spcBef>
              <a:spcAft>
                <a:spcPts val="0"/>
              </a:spcAft>
              <a:buClr>
                <a:schemeClr val="accent2"/>
              </a:buClr>
              <a:buSzPts val="1600"/>
              <a:buChar char="●"/>
            </a:pPr>
            <a:r>
              <a:rPr lang="en" sz="1600"/>
              <a:t>MD/PhD</a:t>
            </a:r>
            <a:endParaRPr sz="1600"/>
          </a:p>
        </p:txBody>
      </p:sp>
      <p:sp>
        <p:nvSpPr>
          <p:cNvPr id="1480" name="Google Shape;1480;p72"/>
          <p:cNvSpPr txBox="1"/>
          <p:nvPr/>
        </p:nvSpPr>
        <p:spPr>
          <a:xfrm>
            <a:off x="5175775" y="634375"/>
            <a:ext cx="4143900" cy="437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Manjari"/>
                <a:ea typeface="Manjari"/>
                <a:cs typeface="Manjari"/>
                <a:sym typeface="Manjari"/>
              </a:rPr>
              <a:t>Dentistry</a:t>
            </a:r>
            <a:endParaRPr b="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Orthodontics (MS)</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Periodontics (MS)</a:t>
            </a:r>
            <a:endParaRPr sz="1600">
              <a:solidFill>
                <a:schemeClr val="accent2"/>
              </a:solidFill>
              <a:latin typeface="Manjari"/>
              <a:ea typeface="Manjari"/>
              <a:cs typeface="Manjari"/>
              <a:sym typeface="Manjari"/>
            </a:endParaRPr>
          </a:p>
          <a:p>
            <a:pPr indent="0" lvl="0" marL="0" rtl="0" algn="l">
              <a:spcBef>
                <a:spcPts val="0"/>
              </a:spcBef>
              <a:spcAft>
                <a:spcPts val="0"/>
              </a:spcAft>
              <a:buNone/>
            </a:pPr>
            <a:r>
              <a:rPr b="1" lang="en" sz="1600">
                <a:solidFill>
                  <a:schemeClr val="accent2"/>
                </a:solidFill>
                <a:latin typeface="Manjari"/>
                <a:ea typeface="Manjari"/>
                <a:cs typeface="Manjari"/>
                <a:sym typeface="Manjari"/>
              </a:rPr>
              <a:t>Nursing</a:t>
            </a:r>
            <a:endParaRPr b="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Multiple Tracks (MS/PhD)</a:t>
            </a:r>
            <a:endParaRPr sz="1600">
              <a:solidFill>
                <a:schemeClr val="accent2"/>
              </a:solidFill>
              <a:latin typeface="Manjari"/>
              <a:ea typeface="Manjari"/>
              <a:cs typeface="Manjari"/>
              <a:sym typeface="Manjari"/>
            </a:endParaRPr>
          </a:p>
          <a:p>
            <a:pPr indent="0" lvl="0" marL="0" rtl="0" algn="l">
              <a:spcBef>
                <a:spcPts val="0"/>
              </a:spcBef>
              <a:spcAft>
                <a:spcPts val="0"/>
              </a:spcAft>
              <a:buNone/>
            </a:pPr>
            <a:r>
              <a:rPr b="1" lang="en" sz="1600">
                <a:solidFill>
                  <a:schemeClr val="accent2"/>
                </a:solidFill>
                <a:latin typeface="Manjari"/>
                <a:ea typeface="Manjari"/>
                <a:cs typeface="Manjari"/>
                <a:sym typeface="Manjari"/>
              </a:rPr>
              <a:t>Interdisciplinary</a:t>
            </a:r>
            <a:endParaRPr b="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Clinical &amp;</a:t>
            </a:r>
            <a:endParaRPr sz="1600">
              <a:solidFill>
                <a:schemeClr val="accent2"/>
              </a:solidFill>
              <a:latin typeface="Manjari"/>
              <a:ea typeface="Manjari"/>
              <a:cs typeface="Manjari"/>
              <a:sym typeface="Manjari"/>
            </a:endParaRPr>
          </a:p>
          <a:p>
            <a:pPr indent="0" lvl="0" marL="457200" rtl="0" algn="l">
              <a:spcBef>
                <a:spcPts val="0"/>
              </a:spcBef>
              <a:spcAft>
                <a:spcPts val="0"/>
              </a:spcAft>
              <a:buNone/>
            </a:pPr>
            <a:r>
              <a:rPr lang="en" sz="1600">
                <a:solidFill>
                  <a:schemeClr val="accent2"/>
                </a:solidFill>
                <a:latin typeface="Manjari"/>
                <a:ea typeface="Manjari"/>
                <a:cs typeface="Manjari"/>
                <a:sym typeface="Manjari"/>
              </a:rPr>
              <a:t>Translational Science (MS)</a:t>
            </a:r>
            <a:endParaRPr sz="1600">
              <a:solidFill>
                <a:schemeClr val="accent2"/>
              </a:solidFill>
              <a:latin typeface="Manjari"/>
              <a:ea typeface="Manjari"/>
              <a:cs typeface="Manjari"/>
              <a:sym typeface="Manjari"/>
            </a:endParaRPr>
          </a:p>
          <a:p>
            <a:pPr indent="0" lvl="0" marL="0" rtl="0" algn="l">
              <a:spcBef>
                <a:spcPts val="0"/>
              </a:spcBef>
              <a:spcAft>
                <a:spcPts val="0"/>
              </a:spcAft>
              <a:buNone/>
            </a:pPr>
            <a:r>
              <a:rPr b="1" lang="en" sz="1600">
                <a:solidFill>
                  <a:schemeClr val="accent2"/>
                </a:solidFill>
                <a:latin typeface="Manjari"/>
                <a:ea typeface="Manjari"/>
                <a:cs typeface="Manjari"/>
                <a:sym typeface="Manjari"/>
              </a:rPr>
              <a:t>Pharmaceutical Sciences</a:t>
            </a:r>
            <a:endParaRPr b="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MS/PhD</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PharmD/MS</a:t>
            </a:r>
            <a:endParaRPr sz="1600">
              <a:solidFill>
                <a:schemeClr val="accent2"/>
              </a:solidFill>
              <a:latin typeface="Manjari"/>
              <a:ea typeface="Manjari"/>
              <a:cs typeface="Manjari"/>
              <a:sym typeface="Manjari"/>
            </a:endParaRPr>
          </a:p>
          <a:p>
            <a:pPr indent="0" lvl="0" marL="0" rtl="0" algn="l">
              <a:spcBef>
                <a:spcPts val="0"/>
              </a:spcBef>
              <a:spcAft>
                <a:spcPts val="0"/>
              </a:spcAft>
              <a:buNone/>
            </a:pPr>
            <a:r>
              <a:rPr b="1" lang="en" sz="1600">
                <a:solidFill>
                  <a:schemeClr val="accent2"/>
                </a:solidFill>
                <a:latin typeface="Manjari"/>
                <a:ea typeface="Manjari"/>
                <a:cs typeface="Manjari"/>
                <a:sym typeface="Manjari"/>
              </a:rPr>
              <a:t>Public Health</a:t>
            </a:r>
            <a:endParaRPr b="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Biostatistics (MS/PhD)</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Epidemiology (MS/PhD)</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Health Promotion Sciences (MS/PhD)</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Occupational &amp; Environmental Health (MS/PhD)</a:t>
            </a:r>
            <a:endParaRPr sz="1600">
              <a:latin typeface="Manjari"/>
              <a:ea typeface="Manjari"/>
              <a:cs typeface="Manjari"/>
              <a:sym typeface="Manjari"/>
            </a:endParaRPr>
          </a:p>
        </p:txBody>
      </p:sp>
      <p:sp>
        <p:nvSpPr>
          <p:cNvPr id="1481" name="Google Shape;1481;p72"/>
          <p:cNvSpPr txBox="1"/>
          <p:nvPr>
            <p:ph idx="1" type="body"/>
          </p:nvPr>
        </p:nvSpPr>
        <p:spPr>
          <a:xfrm>
            <a:off x="2185875" y="4134875"/>
            <a:ext cx="2873100" cy="867000"/>
          </a:xfrm>
          <a:prstGeom prst="rect">
            <a:avLst/>
          </a:prstGeom>
          <a:solidFill>
            <a:schemeClr val="lt1"/>
          </a:solidFill>
          <a:ln cap="flat" cmpd="sng" w="28575">
            <a:solidFill>
              <a:srgbClr val="555555"/>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rPr>
              <a:t>The Graduate College oversees research-based MS &amp; PhD programs in Biomedical &amp; Health Sciences, in collaboration with the other 6 colleges!</a:t>
            </a:r>
            <a:endParaRPr>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5" name="Shape 1485"/>
        <p:cNvGrpSpPr/>
        <p:nvPr/>
      </p:nvGrpSpPr>
      <p:grpSpPr>
        <a:xfrm>
          <a:off x="0" y="0"/>
          <a:ext cx="0" cy="0"/>
          <a:chOff x="0" y="0"/>
          <a:chExt cx="0" cy="0"/>
        </a:xfrm>
      </p:grpSpPr>
      <p:sp>
        <p:nvSpPr>
          <p:cNvPr id="1486" name="Google Shape;1486;p73"/>
          <p:cNvSpPr txBox="1"/>
          <p:nvPr>
            <p:ph type="title"/>
          </p:nvPr>
        </p:nvSpPr>
        <p:spPr>
          <a:xfrm>
            <a:off x="121800" y="294425"/>
            <a:ext cx="89004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GRADUATE PROGRAM IN BIOMEDICAL SCIENCES</a:t>
            </a:r>
            <a:endParaRPr/>
          </a:p>
        </p:txBody>
      </p:sp>
      <p:sp>
        <p:nvSpPr>
          <p:cNvPr id="1487" name="Google Shape;1487;p73"/>
          <p:cNvSpPr txBox="1"/>
          <p:nvPr>
            <p:ph idx="1" type="body"/>
          </p:nvPr>
        </p:nvSpPr>
        <p:spPr>
          <a:xfrm>
            <a:off x="290225" y="885350"/>
            <a:ext cx="3579600" cy="225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t>The Graduate Program in Biomedical Sciences serves as the primary entry point for students pursuing a PhD in Biomedical Sciences.</a:t>
            </a:r>
            <a:endParaRPr sz="1600"/>
          </a:p>
        </p:txBody>
      </p:sp>
      <p:pic>
        <p:nvPicPr>
          <p:cNvPr id="1488" name="Google Shape;1488;p73"/>
          <p:cNvPicPr preferRelativeResize="0"/>
          <p:nvPr/>
        </p:nvPicPr>
        <p:blipFill rotWithShape="1">
          <a:blip r:embed="rId3">
            <a:alphaModFix/>
          </a:blip>
          <a:srcRect b="4547" l="3412" r="6780" t="16767"/>
          <a:stretch/>
        </p:blipFill>
        <p:spPr>
          <a:xfrm>
            <a:off x="4188925" y="930075"/>
            <a:ext cx="4300249" cy="3767426"/>
          </a:xfrm>
          <a:prstGeom prst="rect">
            <a:avLst/>
          </a:prstGeom>
          <a:noFill/>
          <a:ln>
            <a:noFill/>
          </a:ln>
        </p:spPr>
      </p:pic>
      <p:pic>
        <p:nvPicPr>
          <p:cNvPr id="1489" name="Google Shape;1489;p73"/>
          <p:cNvPicPr preferRelativeResize="0"/>
          <p:nvPr/>
        </p:nvPicPr>
        <p:blipFill>
          <a:blip r:embed="rId4">
            <a:alphaModFix/>
          </a:blip>
          <a:stretch>
            <a:fillRect/>
          </a:stretch>
        </p:blipFill>
        <p:spPr>
          <a:xfrm>
            <a:off x="290226" y="2173359"/>
            <a:ext cx="3579602" cy="238056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p74"/>
          <p:cNvSpPr txBox="1"/>
          <p:nvPr>
            <p:ph type="title"/>
          </p:nvPr>
        </p:nvSpPr>
        <p:spPr>
          <a:xfrm>
            <a:off x="121800" y="294425"/>
            <a:ext cx="89004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GRADUATE PROGRAM IN BIOMEDICAL SCIENCES</a:t>
            </a:r>
            <a:endParaRPr/>
          </a:p>
        </p:txBody>
      </p:sp>
      <p:pic>
        <p:nvPicPr>
          <p:cNvPr id="1495" name="Google Shape;1495;p74"/>
          <p:cNvPicPr preferRelativeResize="0"/>
          <p:nvPr/>
        </p:nvPicPr>
        <p:blipFill>
          <a:blip r:embed="rId3">
            <a:alphaModFix/>
          </a:blip>
          <a:stretch>
            <a:fillRect/>
          </a:stretch>
        </p:blipFill>
        <p:spPr>
          <a:xfrm>
            <a:off x="311279" y="1140725"/>
            <a:ext cx="3949025" cy="2632024"/>
          </a:xfrm>
          <a:prstGeom prst="rect">
            <a:avLst/>
          </a:prstGeom>
          <a:noFill/>
          <a:ln>
            <a:noFill/>
          </a:ln>
        </p:spPr>
      </p:pic>
      <p:sp>
        <p:nvSpPr>
          <p:cNvPr id="1496" name="Google Shape;1496;p74"/>
          <p:cNvSpPr txBox="1"/>
          <p:nvPr/>
        </p:nvSpPr>
        <p:spPr>
          <a:xfrm>
            <a:off x="4500300" y="1361137"/>
            <a:ext cx="4643700" cy="2191200"/>
          </a:xfrm>
          <a:prstGeom prst="rect">
            <a:avLst/>
          </a:prstGeom>
          <a:noFill/>
          <a:ln>
            <a:noFill/>
          </a:ln>
        </p:spPr>
        <p:txBody>
          <a:bodyPr anchorCtr="0" anchor="t" bIns="91425" lIns="91425" spcFirstLastPara="1" rIns="91425" wrap="square" tIns="91425">
            <a:spAutoFit/>
          </a:bodyPr>
          <a:lstStyle/>
          <a:p>
            <a:pPr indent="-333375" lvl="0" marL="635000" rtl="0" algn="l">
              <a:lnSpc>
                <a:spcPct val="115000"/>
              </a:lnSpc>
              <a:spcBef>
                <a:spcPts val="0"/>
              </a:spcBef>
              <a:spcAft>
                <a:spcPts val="0"/>
              </a:spcAft>
              <a:buClr>
                <a:schemeClr val="accent2"/>
              </a:buClr>
              <a:buSzPts val="1650"/>
              <a:buFont typeface="Manjari"/>
              <a:buChar char="●"/>
            </a:pPr>
            <a:r>
              <a:rPr lang="en" sz="1650">
                <a:solidFill>
                  <a:schemeClr val="accent2"/>
                </a:solidFill>
                <a:latin typeface="Manjari"/>
                <a:ea typeface="Manjari"/>
                <a:cs typeface="Manjari"/>
                <a:sym typeface="Manjari"/>
              </a:rPr>
              <a:t>Biochemistry &amp; Molecular Biology</a:t>
            </a:r>
            <a:endParaRPr sz="1650">
              <a:solidFill>
                <a:schemeClr val="accent2"/>
              </a:solidFill>
              <a:latin typeface="Manjari"/>
              <a:ea typeface="Manjari"/>
              <a:cs typeface="Manjari"/>
              <a:sym typeface="Manjari"/>
            </a:endParaRPr>
          </a:p>
          <a:p>
            <a:pPr indent="-333375" lvl="0" marL="635000" rtl="0" algn="l">
              <a:lnSpc>
                <a:spcPct val="115000"/>
              </a:lnSpc>
              <a:spcBef>
                <a:spcPts val="0"/>
              </a:spcBef>
              <a:spcAft>
                <a:spcPts val="0"/>
              </a:spcAft>
              <a:buClr>
                <a:schemeClr val="accent2"/>
              </a:buClr>
              <a:buSzPts val="1650"/>
              <a:buFont typeface="Manjari"/>
              <a:buChar char="●"/>
            </a:pPr>
            <a:r>
              <a:rPr lang="en" sz="1650">
                <a:solidFill>
                  <a:schemeClr val="accent2"/>
                </a:solidFill>
                <a:uFill>
                  <a:noFill/>
                </a:uFill>
                <a:latin typeface="Manjari"/>
                <a:ea typeface="Manjari"/>
                <a:cs typeface="Manjari"/>
                <a:sym typeface="Manjari"/>
                <a:hlinkClick r:id="rId4">
                  <a:extLst>
                    <a:ext uri="{A12FA001-AC4F-418D-AE19-62706E023703}">
                      <ahyp:hlinkClr val="tx"/>
                    </a:ext>
                  </a:extLst>
                </a:hlinkClick>
              </a:rPr>
              <a:t>Cell Biology</a:t>
            </a:r>
            <a:endParaRPr sz="1650">
              <a:solidFill>
                <a:schemeClr val="accent2"/>
              </a:solidFill>
              <a:latin typeface="Manjari"/>
              <a:ea typeface="Manjari"/>
              <a:cs typeface="Manjari"/>
              <a:sym typeface="Manjari"/>
            </a:endParaRPr>
          </a:p>
          <a:p>
            <a:pPr indent="-333375" lvl="0" marL="635000" rtl="0" algn="l">
              <a:lnSpc>
                <a:spcPct val="115000"/>
              </a:lnSpc>
              <a:spcBef>
                <a:spcPts val="0"/>
              </a:spcBef>
              <a:spcAft>
                <a:spcPts val="0"/>
              </a:spcAft>
              <a:buClr>
                <a:schemeClr val="accent2"/>
              </a:buClr>
              <a:buSzPts val="1650"/>
              <a:buFont typeface="Manjari"/>
              <a:buChar char="●"/>
            </a:pPr>
            <a:r>
              <a:rPr lang="en" sz="1650">
                <a:solidFill>
                  <a:schemeClr val="accent2"/>
                </a:solidFill>
                <a:latin typeface="Manjari"/>
                <a:ea typeface="Manjari"/>
                <a:cs typeface="Manjari"/>
                <a:sym typeface="Manjari"/>
              </a:rPr>
              <a:t>Microbiology &amp; Immunology</a:t>
            </a:r>
            <a:endParaRPr sz="1650">
              <a:solidFill>
                <a:schemeClr val="accent2"/>
              </a:solidFill>
              <a:latin typeface="Manjari"/>
              <a:ea typeface="Manjari"/>
              <a:cs typeface="Manjari"/>
              <a:sym typeface="Manjari"/>
            </a:endParaRPr>
          </a:p>
          <a:p>
            <a:pPr indent="-333375" lvl="0" marL="635000" rtl="0" algn="l">
              <a:lnSpc>
                <a:spcPct val="115000"/>
              </a:lnSpc>
              <a:spcBef>
                <a:spcPts val="0"/>
              </a:spcBef>
              <a:spcAft>
                <a:spcPts val="0"/>
              </a:spcAft>
              <a:buClr>
                <a:schemeClr val="accent2"/>
              </a:buClr>
              <a:buSzPts val="1650"/>
              <a:buFont typeface="Manjari"/>
              <a:buChar char="●"/>
            </a:pPr>
            <a:r>
              <a:rPr lang="en" sz="1650">
                <a:solidFill>
                  <a:schemeClr val="accent2"/>
                </a:solidFill>
                <a:latin typeface="Manjari"/>
                <a:ea typeface="Manjari"/>
                <a:cs typeface="Manjari"/>
                <a:sym typeface="Manjari"/>
              </a:rPr>
              <a:t>Neuroscience</a:t>
            </a:r>
            <a:endParaRPr sz="1650">
              <a:solidFill>
                <a:schemeClr val="accent2"/>
              </a:solidFill>
              <a:latin typeface="Manjari"/>
              <a:ea typeface="Manjari"/>
              <a:cs typeface="Manjari"/>
              <a:sym typeface="Manjari"/>
            </a:endParaRPr>
          </a:p>
          <a:p>
            <a:pPr indent="-333375" lvl="0" marL="635000" rtl="0" algn="l">
              <a:lnSpc>
                <a:spcPct val="115000"/>
              </a:lnSpc>
              <a:spcBef>
                <a:spcPts val="0"/>
              </a:spcBef>
              <a:spcAft>
                <a:spcPts val="0"/>
              </a:spcAft>
              <a:buClr>
                <a:schemeClr val="accent2"/>
              </a:buClr>
              <a:buSzPts val="1650"/>
              <a:buFont typeface="Manjari"/>
              <a:buChar char="●"/>
            </a:pPr>
            <a:r>
              <a:rPr lang="en" sz="1650">
                <a:solidFill>
                  <a:schemeClr val="accent2"/>
                </a:solidFill>
                <a:latin typeface="Manjari"/>
                <a:ea typeface="Manjari"/>
                <a:cs typeface="Manjari"/>
                <a:sym typeface="Manjari"/>
              </a:rPr>
              <a:t>Pathology</a:t>
            </a:r>
            <a:endParaRPr sz="1650">
              <a:solidFill>
                <a:schemeClr val="accent2"/>
              </a:solidFill>
              <a:latin typeface="Manjari"/>
              <a:ea typeface="Manjari"/>
              <a:cs typeface="Manjari"/>
              <a:sym typeface="Manjari"/>
            </a:endParaRPr>
          </a:p>
          <a:p>
            <a:pPr indent="-333375" lvl="0" marL="635000" rtl="0" algn="l">
              <a:lnSpc>
                <a:spcPct val="115000"/>
              </a:lnSpc>
              <a:spcBef>
                <a:spcPts val="0"/>
              </a:spcBef>
              <a:spcAft>
                <a:spcPts val="0"/>
              </a:spcAft>
              <a:buClr>
                <a:schemeClr val="accent2"/>
              </a:buClr>
              <a:buSzPts val="1650"/>
              <a:buFont typeface="Manjari"/>
              <a:buChar char="●"/>
            </a:pPr>
            <a:r>
              <a:rPr lang="en" sz="1650">
                <a:solidFill>
                  <a:schemeClr val="accent2"/>
                </a:solidFill>
                <a:latin typeface="Manjari"/>
                <a:ea typeface="Manjari"/>
                <a:cs typeface="Manjari"/>
                <a:sym typeface="Manjari"/>
              </a:rPr>
              <a:t>Pharmaceutical Sciences</a:t>
            </a:r>
            <a:endParaRPr sz="1650">
              <a:solidFill>
                <a:schemeClr val="accent2"/>
              </a:solidFill>
              <a:latin typeface="Manjari"/>
              <a:ea typeface="Manjari"/>
              <a:cs typeface="Manjari"/>
              <a:sym typeface="Manjari"/>
            </a:endParaRPr>
          </a:p>
          <a:p>
            <a:pPr indent="-333375" lvl="0" marL="635000" rtl="0" algn="l">
              <a:lnSpc>
                <a:spcPct val="115000"/>
              </a:lnSpc>
              <a:spcBef>
                <a:spcPts val="0"/>
              </a:spcBef>
              <a:spcAft>
                <a:spcPts val="0"/>
              </a:spcAft>
              <a:buClr>
                <a:schemeClr val="accent2"/>
              </a:buClr>
              <a:buSzPts val="1650"/>
              <a:buFont typeface="Manjari"/>
              <a:buChar char="●"/>
            </a:pPr>
            <a:r>
              <a:rPr lang="en" sz="1650">
                <a:solidFill>
                  <a:schemeClr val="accent2"/>
                </a:solidFill>
                <a:latin typeface="Manjari"/>
                <a:ea typeface="Manjari"/>
                <a:cs typeface="Manjari"/>
                <a:sym typeface="Manjari"/>
              </a:rPr>
              <a:t>Physiolog</a:t>
            </a:r>
            <a:r>
              <a:rPr lang="en">
                <a:latin typeface="Manjari"/>
                <a:ea typeface="Manjari"/>
                <a:cs typeface="Manjari"/>
                <a:sym typeface="Manjari"/>
              </a:rPr>
              <a:t>y</a:t>
            </a:r>
            <a:endParaRPr>
              <a:latin typeface="Manjari"/>
              <a:ea typeface="Manjari"/>
              <a:cs typeface="Manjari"/>
              <a:sym typeface="Manja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75"/>
          <p:cNvSpPr txBox="1"/>
          <p:nvPr>
            <p:ph type="title"/>
          </p:nvPr>
        </p:nvSpPr>
        <p:spPr>
          <a:xfrm>
            <a:off x="713250" y="294425"/>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NURSING</a:t>
            </a:r>
            <a:endParaRPr/>
          </a:p>
        </p:txBody>
      </p:sp>
      <p:sp>
        <p:nvSpPr>
          <p:cNvPr id="1502" name="Google Shape;1502;p75"/>
          <p:cNvSpPr txBox="1"/>
          <p:nvPr>
            <p:ph idx="1" type="body"/>
          </p:nvPr>
        </p:nvSpPr>
        <p:spPr>
          <a:xfrm>
            <a:off x="-15175" y="789700"/>
            <a:ext cx="5341200" cy="262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Bachelor of Science</a:t>
            </a:r>
            <a:r>
              <a:rPr b="1" lang="en" sz="1600"/>
              <a:t> in Nursing</a:t>
            </a:r>
            <a:r>
              <a:rPr b="1" lang="en" sz="1600"/>
              <a:t> Tracks</a:t>
            </a:r>
            <a:endParaRPr b="1" sz="1600"/>
          </a:p>
          <a:p>
            <a:pPr indent="-330200" lvl="0" marL="457200" rtl="0" algn="l">
              <a:spcBef>
                <a:spcPts val="0"/>
              </a:spcBef>
              <a:spcAft>
                <a:spcPts val="0"/>
              </a:spcAft>
              <a:buClr>
                <a:schemeClr val="accent2"/>
              </a:buClr>
              <a:buSzPts val="1600"/>
              <a:buChar char="●"/>
            </a:pPr>
            <a:r>
              <a:rPr i="1" lang="en" sz="1600"/>
              <a:t>(Traditional) Bachelor of Science in Nursing (BSN) </a:t>
            </a:r>
            <a:endParaRPr i="1" sz="1600"/>
          </a:p>
          <a:p>
            <a:pPr indent="-330200" lvl="0" marL="457200" rtl="0" algn="l">
              <a:spcBef>
                <a:spcPts val="0"/>
              </a:spcBef>
              <a:spcAft>
                <a:spcPts val="0"/>
              </a:spcAft>
              <a:buClr>
                <a:schemeClr val="accent2"/>
              </a:buClr>
              <a:buSzPts val="1600"/>
              <a:buChar char="●"/>
            </a:pPr>
            <a:r>
              <a:rPr i="1" lang="en" sz="1600"/>
              <a:t>Accelerated Bachelor of Science in Nursing ABSN</a:t>
            </a:r>
            <a:endParaRPr i="1" sz="1600"/>
          </a:p>
          <a:p>
            <a:pPr indent="-330200" lvl="0" marL="457200" rtl="0" algn="l">
              <a:spcBef>
                <a:spcPts val="0"/>
              </a:spcBef>
              <a:spcAft>
                <a:spcPts val="0"/>
              </a:spcAft>
              <a:buClr>
                <a:schemeClr val="accent2"/>
              </a:buClr>
              <a:buSzPts val="1600"/>
              <a:buChar char="●"/>
            </a:pPr>
            <a:r>
              <a:rPr i="1" lang="en" sz="1600"/>
              <a:t>Licensed Practical Nurse (LPN) to BSN</a:t>
            </a:r>
            <a:endParaRPr i="1" sz="1600"/>
          </a:p>
          <a:p>
            <a:pPr indent="-330200" lvl="0" marL="457200" rtl="0" algn="l">
              <a:spcBef>
                <a:spcPts val="0"/>
              </a:spcBef>
              <a:spcAft>
                <a:spcPts val="0"/>
              </a:spcAft>
              <a:buClr>
                <a:schemeClr val="accent2"/>
              </a:buClr>
              <a:buSzPts val="1600"/>
              <a:buChar char="●"/>
            </a:pPr>
            <a:r>
              <a:rPr i="1" lang="en" sz="1600"/>
              <a:t>Registered Nurse (RN) to BSN</a:t>
            </a:r>
            <a:endParaRPr i="1" sz="1600"/>
          </a:p>
          <a:p>
            <a:pPr indent="0" lvl="0" marL="457200" rtl="0" algn="l">
              <a:spcBef>
                <a:spcPts val="0"/>
              </a:spcBef>
              <a:spcAft>
                <a:spcPts val="0"/>
              </a:spcAft>
              <a:buNone/>
            </a:pPr>
            <a:r>
              <a:t/>
            </a:r>
            <a:endParaRPr i="1" sz="1600"/>
          </a:p>
          <a:p>
            <a:pPr indent="0" lvl="0" marL="0" rtl="0" algn="l">
              <a:spcBef>
                <a:spcPts val="0"/>
              </a:spcBef>
              <a:spcAft>
                <a:spcPts val="0"/>
              </a:spcAft>
              <a:buNone/>
            </a:pPr>
            <a:r>
              <a:rPr b="1" lang="en" sz="1600"/>
              <a:t>Master of Science in Nursing (MS)</a:t>
            </a:r>
            <a:endParaRPr b="1" sz="1600"/>
          </a:p>
          <a:p>
            <a:pPr indent="-330200" lvl="0" marL="457200" rtl="0" algn="l">
              <a:spcBef>
                <a:spcPts val="0"/>
              </a:spcBef>
              <a:spcAft>
                <a:spcPts val="0"/>
              </a:spcAft>
              <a:buClr>
                <a:schemeClr val="accent2"/>
              </a:buClr>
              <a:buSzPts val="1600"/>
              <a:buChar char="●"/>
            </a:pPr>
            <a:r>
              <a:rPr lang="en" sz="1600"/>
              <a:t>MSN: Administration/Management Pathway</a:t>
            </a:r>
            <a:endParaRPr sz="1600"/>
          </a:p>
          <a:p>
            <a:pPr indent="-330200" lvl="0" marL="457200" rtl="0" algn="l">
              <a:spcBef>
                <a:spcPts val="0"/>
              </a:spcBef>
              <a:spcAft>
                <a:spcPts val="0"/>
              </a:spcAft>
              <a:buClr>
                <a:schemeClr val="accent2"/>
              </a:buClr>
              <a:buSzPts val="1600"/>
              <a:buChar char="●"/>
            </a:pPr>
            <a:r>
              <a:rPr lang="en" sz="1600"/>
              <a:t>MSN Clinical Nursing Specialist</a:t>
            </a:r>
            <a:endParaRPr sz="1600"/>
          </a:p>
        </p:txBody>
      </p:sp>
      <p:sp>
        <p:nvSpPr>
          <p:cNvPr id="1503" name="Google Shape;1503;p75"/>
          <p:cNvSpPr txBox="1"/>
          <p:nvPr/>
        </p:nvSpPr>
        <p:spPr>
          <a:xfrm>
            <a:off x="5072475" y="789700"/>
            <a:ext cx="4643700" cy="310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2"/>
                </a:solidFill>
                <a:latin typeface="Manjari"/>
                <a:ea typeface="Manjari"/>
                <a:cs typeface="Manjari"/>
                <a:sym typeface="Manjari"/>
              </a:rPr>
              <a:t>Doctoral Programs</a:t>
            </a:r>
            <a:endParaRPr b="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Doctor of Nursing Practice (DNP)</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PhD in Nursing</a:t>
            </a:r>
            <a:endParaRPr sz="1600">
              <a:solidFill>
                <a:schemeClr val="accent2"/>
              </a:solidFill>
              <a:latin typeface="Manjari"/>
              <a:ea typeface="Manjari"/>
              <a:cs typeface="Manjari"/>
              <a:sym typeface="Manjari"/>
            </a:endParaRPr>
          </a:p>
          <a:p>
            <a:pPr indent="0" lvl="0" marL="457200" rtl="0" algn="l">
              <a:spcBef>
                <a:spcPts val="0"/>
              </a:spcBef>
              <a:spcAft>
                <a:spcPts val="0"/>
              </a:spcAft>
              <a:buNone/>
            </a:pPr>
            <a:r>
              <a:t/>
            </a:r>
            <a:endParaRPr sz="1600">
              <a:solidFill>
                <a:schemeClr val="accent2"/>
              </a:solidFill>
              <a:latin typeface="Manjari"/>
              <a:ea typeface="Manjari"/>
              <a:cs typeface="Manjari"/>
              <a:sym typeface="Manjari"/>
            </a:endParaRPr>
          </a:p>
          <a:p>
            <a:pPr indent="0" lvl="0" marL="0" rtl="0" algn="l">
              <a:spcBef>
                <a:spcPts val="0"/>
              </a:spcBef>
              <a:spcAft>
                <a:spcPts val="0"/>
              </a:spcAft>
              <a:buNone/>
            </a:pPr>
            <a:r>
              <a:rPr b="1" lang="en" sz="1600">
                <a:solidFill>
                  <a:schemeClr val="accent2"/>
                </a:solidFill>
                <a:latin typeface="Manjari"/>
                <a:ea typeface="Manjari"/>
                <a:cs typeface="Manjari"/>
                <a:sym typeface="Manjari"/>
              </a:rPr>
              <a:t>Post Graduate Certificates</a:t>
            </a:r>
            <a:endParaRPr b="1"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Education</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Clinical Nurse Specialist</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Family Nurse Practitioner</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Neonatal Nurse Practitioner</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Psychiatric Mental Health </a:t>
            </a:r>
            <a:endParaRPr sz="1600">
              <a:solidFill>
                <a:schemeClr val="accent2"/>
              </a:solidFill>
              <a:latin typeface="Manjari"/>
              <a:ea typeface="Manjari"/>
              <a:cs typeface="Manjari"/>
              <a:sym typeface="Manjari"/>
            </a:endParaRPr>
          </a:p>
          <a:p>
            <a:pPr indent="0" lvl="0" marL="457200" rtl="0" algn="l">
              <a:spcBef>
                <a:spcPts val="0"/>
              </a:spcBef>
              <a:spcAft>
                <a:spcPts val="0"/>
              </a:spcAft>
              <a:buNone/>
            </a:pPr>
            <a:r>
              <a:rPr lang="en" sz="1600">
                <a:solidFill>
                  <a:schemeClr val="accent2"/>
                </a:solidFill>
                <a:latin typeface="Manjari"/>
                <a:ea typeface="Manjari"/>
                <a:cs typeface="Manjari"/>
                <a:sym typeface="Manjari"/>
              </a:rPr>
              <a:t>Nurse Practitioner</a:t>
            </a:r>
            <a:endParaRPr sz="1600">
              <a:solidFill>
                <a:schemeClr val="accent2"/>
              </a:solidFill>
              <a:latin typeface="Manjari"/>
              <a:ea typeface="Manjari"/>
              <a:cs typeface="Manjari"/>
              <a:sym typeface="Manjari"/>
            </a:endParaRPr>
          </a:p>
          <a:p>
            <a:pPr indent="0" lvl="0" marL="0" rtl="0" algn="l">
              <a:spcBef>
                <a:spcPts val="0"/>
              </a:spcBef>
              <a:spcAft>
                <a:spcPts val="0"/>
              </a:spcAft>
              <a:buNone/>
            </a:pPr>
            <a:r>
              <a:t/>
            </a:r>
            <a:endParaRPr>
              <a:latin typeface="Manjari"/>
              <a:ea typeface="Manjari"/>
              <a:cs typeface="Manjari"/>
              <a:sym typeface="Manjari"/>
            </a:endParaRPr>
          </a:p>
        </p:txBody>
      </p:sp>
      <p:sp>
        <p:nvSpPr>
          <p:cNvPr id="1504" name="Google Shape;1504;p75"/>
          <p:cNvSpPr txBox="1"/>
          <p:nvPr>
            <p:ph idx="1" type="body"/>
          </p:nvPr>
        </p:nvSpPr>
        <p:spPr>
          <a:xfrm>
            <a:off x="3391050" y="3410200"/>
            <a:ext cx="2361900" cy="16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2"/>
                </a:solidFill>
              </a:rPr>
              <a:t>Campus Locations:</a:t>
            </a:r>
            <a:endParaRPr b="1"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Oklahoma City, OK</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Tulsa, OK</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Lawton, OK</a:t>
            </a:r>
            <a:endParaRPr b="1"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Norman, OK</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Duncan, OK</a:t>
            </a:r>
            <a:endParaRPr sz="16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76"/>
          <p:cNvSpPr txBox="1"/>
          <p:nvPr>
            <p:ph type="title"/>
          </p:nvPr>
        </p:nvSpPr>
        <p:spPr>
          <a:xfrm>
            <a:off x="713250" y="294425"/>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NURSING</a:t>
            </a:r>
            <a:endParaRPr/>
          </a:p>
        </p:txBody>
      </p:sp>
      <p:pic>
        <p:nvPicPr>
          <p:cNvPr id="1510" name="Google Shape;1510;p76"/>
          <p:cNvPicPr preferRelativeResize="0"/>
          <p:nvPr/>
        </p:nvPicPr>
        <p:blipFill>
          <a:blip r:embed="rId3">
            <a:alphaModFix/>
          </a:blip>
          <a:stretch>
            <a:fillRect/>
          </a:stretch>
        </p:blipFill>
        <p:spPr>
          <a:xfrm>
            <a:off x="901550" y="2916675"/>
            <a:ext cx="3095450" cy="2058588"/>
          </a:xfrm>
          <a:prstGeom prst="rect">
            <a:avLst/>
          </a:prstGeom>
          <a:noFill/>
          <a:ln>
            <a:noFill/>
          </a:ln>
        </p:spPr>
      </p:pic>
      <p:pic>
        <p:nvPicPr>
          <p:cNvPr id="1511" name="Google Shape;1511;p76"/>
          <p:cNvPicPr preferRelativeResize="0"/>
          <p:nvPr/>
        </p:nvPicPr>
        <p:blipFill>
          <a:blip r:embed="rId4">
            <a:alphaModFix/>
          </a:blip>
          <a:stretch>
            <a:fillRect/>
          </a:stretch>
        </p:blipFill>
        <p:spPr>
          <a:xfrm>
            <a:off x="901550" y="807325"/>
            <a:ext cx="3095450" cy="2063126"/>
          </a:xfrm>
          <a:prstGeom prst="rect">
            <a:avLst/>
          </a:prstGeom>
          <a:noFill/>
          <a:ln>
            <a:noFill/>
          </a:ln>
        </p:spPr>
      </p:pic>
      <p:pic>
        <p:nvPicPr>
          <p:cNvPr id="1512" name="Google Shape;1512;p76"/>
          <p:cNvPicPr preferRelativeResize="0"/>
          <p:nvPr/>
        </p:nvPicPr>
        <p:blipFill rotWithShape="1">
          <a:blip r:embed="rId5">
            <a:alphaModFix/>
          </a:blip>
          <a:srcRect b="0" l="0" r="0" t="12326"/>
          <a:stretch/>
        </p:blipFill>
        <p:spPr>
          <a:xfrm>
            <a:off x="4293275" y="881749"/>
            <a:ext cx="4550599" cy="39896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77"/>
          <p:cNvSpPr txBox="1"/>
          <p:nvPr>
            <p:ph type="title"/>
          </p:nvPr>
        </p:nvSpPr>
        <p:spPr>
          <a:xfrm>
            <a:off x="713250" y="294425"/>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MEDICINE</a:t>
            </a:r>
            <a:endParaRPr/>
          </a:p>
        </p:txBody>
      </p:sp>
      <p:pic>
        <p:nvPicPr>
          <p:cNvPr id="1518" name="Google Shape;1518;p77"/>
          <p:cNvPicPr preferRelativeResize="0"/>
          <p:nvPr/>
        </p:nvPicPr>
        <p:blipFill>
          <a:blip r:embed="rId3">
            <a:alphaModFix/>
          </a:blip>
          <a:stretch>
            <a:fillRect/>
          </a:stretch>
        </p:blipFill>
        <p:spPr>
          <a:xfrm>
            <a:off x="4584150" y="988325"/>
            <a:ext cx="4080077" cy="2719373"/>
          </a:xfrm>
          <a:prstGeom prst="rect">
            <a:avLst/>
          </a:prstGeom>
          <a:noFill/>
          <a:ln>
            <a:noFill/>
          </a:ln>
        </p:spPr>
      </p:pic>
      <p:sp>
        <p:nvSpPr>
          <p:cNvPr id="1519" name="Google Shape;1519;p77"/>
          <p:cNvSpPr txBox="1"/>
          <p:nvPr/>
        </p:nvSpPr>
        <p:spPr>
          <a:xfrm>
            <a:off x="1668000" y="3893875"/>
            <a:ext cx="3979200" cy="9234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Doctor of Medicine (MD)</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MD/Master of Public Health (MPH)</a:t>
            </a:r>
            <a:endParaRPr sz="1600">
              <a:solidFill>
                <a:schemeClr val="accent2"/>
              </a:solidFill>
              <a:latin typeface="Manjari"/>
              <a:ea typeface="Manjari"/>
              <a:cs typeface="Manjari"/>
              <a:sym typeface="Manjari"/>
            </a:endParaRPr>
          </a:p>
          <a:p>
            <a:pPr indent="-330200" lvl="0" marL="457200" rtl="0" algn="l">
              <a:spcBef>
                <a:spcPts val="0"/>
              </a:spcBef>
              <a:spcAft>
                <a:spcPts val="0"/>
              </a:spcAft>
              <a:buClr>
                <a:schemeClr val="accent2"/>
              </a:buClr>
              <a:buSzPts val="1600"/>
              <a:buFont typeface="Manjari"/>
              <a:buChar char="●"/>
            </a:pPr>
            <a:r>
              <a:rPr lang="en" sz="1600">
                <a:solidFill>
                  <a:schemeClr val="accent2"/>
                </a:solidFill>
                <a:latin typeface="Manjari"/>
                <a:ea typeface="Manjari"/>
                <a:cs typeface="Manjari"/>
                <a:sym typeface="Manjari"/>
              </a:rPr>
              <a:t>Physician Associate (MHS)</a:t>
            </a:r>
            <a:endParaRPr sz="1600">
              <a:solidFill>
                <a:schemeClr val="accent2"/>
              </a:solidFill>
              <a:latin typeface="Manjari"/>
              <a:ea typeface="Manjari"/>
              <a:cs typeface="Manjari"/>
              <a:sym typeface="Manjari"/>
            </a:endParaRPr>
          </a:p>
        </p:txBody>
      </p:sp>
      <p:pic>
        <p:nvPicPr>
          <p:cNvPr id="1520" name="Google Shape;1520;p77"/>
          <p:cNvPicPr preferRelativeResize="0"/>
          <p:nvPr/>
        </p:nvPicPr>
        <p:blipFill rotWithShape="1">
          <a:blip r:embed="rId4">
            <a:alphaModFix/>
          </a:blip>
          <a:srcRect b="4852" l="2842" r="6929" t="17125"/>
          <a:stretch/>
        </p:blipFill>
        <p:spPr>
          <a:xfrm>
            <a:off x="269425" y="988325"/>
            <a:ext cx="3979201" cy="3440626"/>
          </a:xfrm>
          <a:prstGeom prst="rect">
            <a:avLst/>
          </a:prstGeom>
          <a:noFill/>
          <a:ln>
            <a:noFill/>
          </a:ln>
        </p:spPr>
      </p:pic>
      <p:sp>
        <p:nvSpPr>
          <p:cNvPr id="1521" name="Google Shape;1521;p77"/>
          <p:cNvSpPr txBox="1"/>
          <p:nvPr>
            <p:ph idx="4294967295" type="body"/>
          </p:nvPr>
        </p:nvSpPr>
        <p:spPr>
          <a:xfrm>
            <a:off x="5647200" y="3893875"/>
            <a:ext cx="2993100" cy="76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2"/>
                </a:solidFill>
              </a:rPr>
              <a:t>Campus Locations:</a:t>
            </a:r>
            <a:endParaRPr b="1"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Oklahoma City, OK</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Tulsa, OK</a:t>
            </a:r>
            <a:endParaRPr sz="16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sp>
        <p:nvSpPr>
          <p:cNvPr id="1526" name="Google Shape;1526;p78"/>
          <p:cNvSpPr txBox="1"/>
          <p:nvPr>
            <p:ph type="title"/>
          </p:nvPr>
        </p:nvSpPr>
        <p:spPr>
          <a:xfrm>
            <a:off x="1125450" y="301825"/>
            <a:ext cx="64359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PREPARING FOR YOUR APPLICATION</a:t>
            </a:r>
            <a:endParaRPr/>
          </a:p>
        </p:txBody>
      </p:sp>
      <p:sp>
        <p:nvSpPr>
          <p:cNvPr id="1527" name="Google Shape;1527;p78"/>
          <p:cNvSpPr txBox="1"/>
          <p:nvPr>
            <p:ph idx="4294967295" type="body"/>
          </p:nvPr>
        </p:nvSpPr>
        <p:spPr>
          <a:xfrm>
            <a:off x="626425" y="1137225"/>
            <a:ext cx="3794100" cy="26580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Get into college! </a:t>
            </a:r>
            <a:endParaRPr/>
          </a:p>
          <a:p>
            <a:pPr indent="-342900" lvl="0" marL="457200" rtl="0" algn="l">
              <a:lnSpc>
                <a:spcPct val="115000"/>
              </a:lnSpc>
              <a:spcBef>
                <a:spcPts val="0"/>
              </a:spcBef>
              <a:spcAft>
                <a:spcPts val="0"/>
              </a:spcAft>
              <a:buSzPts val="1800"/>
              <a:buChar char="●"/>
            </a:pPr>
            <a:r>
              <a:rPr lang="en"/>
              <a:t>Concentrate on academics</a:t>
            </a:r>
            <a:endParaRPr/>
          </a:p>
          <a:p>
            <a:pPr indent="-342900" lvl="0" marL="457200" rtl="0" algn="l">
              <a:lnSpc>
                <a:spcPct val="115000"/>
              </a:lnSpc>
              <a:spcBef>
                <a:spcPts val="0"/>
              </a:spcBef>
              <a:spcAft>
                <a:spcPts val="0"/>
              </a:spcAft>
              <a:buSzPts val="1800"/>
              <a:buChar char="●"/>
            </a:pPr>
            <a:r>
              <a:rPr lang="en"/>
              <a:t>Join pre-professional clubs </a:t>
            </a:r>
            <a:endParaRPr/>
          </a:p>
          <a:p>
            <a:pPr indent="-342900" lvl="0" marL="457200" rtl="0" algn="l">
              <a:lnSpc>
                <a:spcPct val="115000"/>
              </a:lnSpc>
              <a:spcBef>
                <a:spcPts val="0"/>
              </a:spcBef>
              <a:spcAft>
                <a:spcPts val="0"/>
              </a:spcAft>
              <a:buSzPts val="1800"/>
              <a:buChar char="●"/>
            </a:pPr>
            <a:r>
              <a:rPr lang="en"/>
              <a:t>Shadow health professionals</a:t>
            </a:r>
            <a:endParaRPr/>
          </a:p>
          <a:p>
            <a:pPr indent="-342900" lvl="0" marL="457200" rtl="0" algn="l">
              <a:lnSpc>
                <a:spcPct val="115000"/>
              </a:lnSpc>
              <a:spcBef>
                <a:spcPts val="0"/>
              </a:spcBef>
              <a:spcAft>
                <a:spcPts val="0"/>
              </a:spcAft>
              <a:buSzPts val="1800"/>
              <a:buChar char="●"/>
            </a:pPr>
            <a:r>
              <a:rPr lang="en"/>
              <a:t>Explore various careers</a:t>
            </a:r>
            <a:endParaRPr/>
          </a:p>
          <a:p>
            <a:pPr indent="-342900" lvl="0" marL="457200" rtl="0" algn="l">
              <a:lnSpc>
                <a:spcPct val="115000"/>
              </a:lnSpc>
              <a:spcBef>
                <a:spcPts val="0"/>
              </a:spcBef>
              <a:spcAft>
                <a:spcPts val="0"/>
              </a:spcAft>
              <a:buSzPts val="1800"/>
              <a:buChar char="●"/>
            </a:pPr>
            <a:r>
              <a:rPr lang="en"/>
              <a:t>Review admissions timeline</a:t>
            </a:r>
            <a:endParaRPr/>
          </a:p>
          <a:p>
            <a:pPr indent="-342900" lvl="0" marL="457200" rtl="0" algn="l">
              <a:lnSpc>
                <a:spcPct val="115000"/>
              </a:lnSpc>
              <a:spcBef>
                <a:spcPts val="0"/>
              </a:spcBef>
              <a:spcAft>
                <a:spcPts val="0"/>
              </a:spcAft>
              <a:buSzPts val="1800"/>
              <a:buChar char="●"/>
            </a:pPr>
            <a:r>
              <a:rPr lang="en"/>
              <a:t>Take applicable graduate admissions exam(s)</a:t>
            </a:r>
            <a:endParaRPr/>
          </a:p>
          <a:p>
            <a:pPr indent="-342900" lvl="0" marL="457200" rtl="0" algn="l">
              <a:lnSpc>
                <a:spcPct val="115000"/>
              </a:lnSpc>
              <a:spcBef>
                <a:spcPts val="0"/>
              </a:spcBef>
              <a:spcAft>
                <a:spcPts val="0"/>
              </a:spcAft>
              <a:buSzPts val="1800"/>
              <a:buChar char="●"/>
            </a:pPr>
            <a:r>
              <a:rPr lang="en"/>
              <a:t>Keep in touch with us at discover.ouhsc.edu!</a:t>
            </a:r>
            <a:endParaRPr/>
          </a:p>
          <a:p>
            <a:pPr indent="0" lvl="0" marL="0" rtl="0" algn="l">
              <a:lnSpc>
                <a:spcPct val="115000"/>
              </a:lnSpc>
              <a:spcBef>
                <a:spcPts val="0"/>
              </a:spcBef>
              <a:spcAft>
                <a:spcPts val="0"/>
              </a:spcAft>
              <a:buNone/>
            </a:pPr>
            <a:r>
              <a:t/>
            </a:r>
            <a:endParaRPr b="1">
              <a:solidFill>
                <a:schemeClr val="dk2"/>
              </a:solidFill>
            </a:endParaRPr>
          </a:p>
        </p:txBody>
      </p:sp>
      <p:pic>
        <p:nvPicPr>
          <p:cNvPr id="1528" name="Google Shape;1528;p78"/>
          <p:cNvPicPr preferRelativeResize="0"/>
          <p:nvPr/>
        </p:nvPicPr>
        <p:blipFill>
          <a:blip r:embed="rId3">
            <a:alphaModFix/>
          </a:blip>
          <a:stretch>
            <a:fillRect/>
          </a:stretch>
        </p:blipFill>
        <p:spPr>
          <a:xfrm>
            <a:off x="4191925" y="1171850"/>
            <a:ext cx="4568925" cy="3045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sp>
        <p:nvSpPr>
          <p:cNvPr id="1533" name="Google Shape;1533;p79"/>
          <p:cNvSpPr txBox="1"/>
          <p:nvPr>
            <p:ph type="title"/>
          </p:nvPr>
        </p:nvSpPr>
        <p:spPr>
          <a:xfrm>
            <a:off x="1125450" y="301825"/>
            <a:ext cx="64359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HOW TO APPLY?</a:t>
            </a:r>
            <a:endParaRPr/>
          </a:p>
        </p:txBody>
      </p:sp>
      <p:pic>
        <p:nvPicPr>
          <p:cNvPr id="1534" name="Google Shape;1534;p79"/>
          <p:cNvPicPr preferRelativeResize="0"/>
          <p:nvPr/>
        </p:nvPicPr>
        <p:blipFill rotWithShape="1">
          <a:blip r:embed="rId3">
            <a:alphaModFix/>
          </a:blip>
          <a:srcRect b="3931" l="1861" r="1687" t="9465"/>
          <a:stretch/>
        </p:blipFill>
        <p:spPr>
          <a:xfrm>
            <a:off x="3210575" y="1155250"/>
            <a:ext cx="5933424" cy="2996549"/>
          </a:xfrm>
          <a:prstGeom prst="rect">
            <a:avLst/>
          </a:prstGeom>
          <a:noFill/>
          <a:ln>
            <a:noFill/>
          </a:ln>
        </p:spPr>
      </p:pic>
      <p:sp>
        <p:nvSpPr>
          <p:cNvPr id="1535" name="Google Shape;1535;p79"/>
          <p:cNvSpPr txBox="1"/>
          <p:nvPr>
            <p:ph idx="4294967295" type="body"/>
          </p:nvPr>
        </p:nvSpPr>
        <p:spPr>
          <a:xfrm>
            <a:off x="555075" y="1276913"/>
            <a:ext cx="3005400" cy="2302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t>Step 1: </a:t>
            </a:r>
            <a:r>
              <a:rPr lang="en"/>
              <a:t>Visit </a:t>
            </a:r>
            <a:r>
              <a:rPr lang="en"/>
              <a:t> go2.ouhsc.edu</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b="1" lang="en"/>
              <a:t>Step 2: </a:t>
            </a:r>
            <a:r>
              <a:rPr lang="en"/>
              <a:t>Under “Prospective Students” Click “How to Apply”</a:t>
            </a:r>
            <a:endParaRPr/>
          </a:p>
        </p:txBody>
      </p:sp>
      <p:cxnSp>
        <p:nvCxnSpPr>
          <p:cNvPr id="1536" name="Google Shape;1536;p79"/>
          <p:cNvCxnSpPr/>
          <p:nvPr/>
        </p:nvCxnSpPr>
        <p:spPr>
          <a:xfrm flipH="1" rot="10800000">
            <a:off x="3115700" y="2982500"/>
            <a:ext cx="939900" cy="888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sp>
        <p:nvSpPr>
          <p:cNvPr id="1541" name="Google Shape;1541;p80"/>
          <p:cNvSpPr txBox="1"/>
          <p:nvPr>
            <p:ph type="title"/>
          </p:nvPr>
        </p:nvSpPr>
        <p:spPr>
          <a:xfrm>
            <a:off x="2270400" y="277175"/>
            <a:ext cx="46032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VISIT CAMPUS!</a:t>
            </a:r>
            <a:endParaRPr/>
          </a:p>
        </p:txBody>
      </p:sp>
      <p:sp>
        <p:nvSpPr>
          <p:cNvPr id="1542" name="Google Shape;1542;p80"/>
          <p:cNvSpPr txBox="1"/>
          <p:nvPr>
            <p:ph idx="1" type="body"/>
          </p:nvPr>
        </p:nvSpPr>
        <p:spPr>
          <a:xfrm>
            <a:off x="4110425" y="866925"/>
            <a:ext cx="4063200" cy="32040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t>Scan to book a tour! </a:t>
            </a:r>
            <a:endParaRPr b="1" sz="2000"/>
          </a:p>
          <a:p>
            <a:pPr indent="0" lvl="0" marL="0" rtl="0" algn="ctr">
              <a:lnSpc>
                <a:spcPct val="115000"/>
              </a:lnSpc>
              <a:spcBef>
                <a:spcPts val="0"/>
              </a:spcBef>
              <a:spcAft>
                <a:spcPts val="0"/>
              </a:spcAft>
              <a:buNone/>
            </a:pPr>
            <a:r>
              <a:t/>
            </a:r>
            <a:endParaRPr sz="2000"/>
          </a:p>
          <a:p>
            <a:pPr indent="0" lvl="0" marL="0" rtl="0" algn="ctr">
              <a:lnSpc>
                <a:spcPct val="115000"/>
              </a:lnSpc>
              <a:spcBef>
                <a:spcPts val="0"/>
              </a:spcBef>
              <a:spcAft>
                <a:spcPts val="0"/>
              </a:spcAft>
              <a:buNone/>
            </a:pPr>
            <a:r>
              <a:rPr lang="en" sz="2000"/>
              <a:t>HSC Student Affairs</a:t>
            </a:r>
            <a:endParaRPr sz="2000"/>
          </a:p>
          <a:p>
            <a:pPr indent="0" lvl="0" marL="0" rtl="0" algn="ctr">
              <a:lnSpc>
                <a:spcPct val="115000"/>
              </a:lnSpc>
              <a:spcBef>
                <a:spcPts val="0"/>
              </a:spcBef>
              <a:spcAft>
                <a:spcPts val="0"/>
              </a:spcAft>
              <a:buNone/>
            </a:pPr>
            <a:r>
              <a:rPr lang="en" sz="2000"/>
              <a:t>1106 N. Stonewall Ave. </a:t>
            </a:r>
            <a:endParaRPr sz="2000"/>
          </a:p>
          <a:p>
            <a:pPr indent="0" lvl="0" marL="0" rtl="0" algn="ctr">
              <a:lnSpc>
                <a:spcPct val="115000"/>
              </a:lnSpc>
              <a:spcBef>
                <a:spcPts val="0"/>
              </a:spcBef>
              <a:spcAft>
                <a:spcPts val="0"/>
              </a:spcAft>
              <a:buNone/>
            </a:pPr>
            <a:r>
              <a:rPr lang="en" sz="2000"/>
              <a:t>Suite 300</a:t>
            </a:r>
            <a:endParaRPr sz="2000"/>
          </a:p>
          <a:p>
            <a:pPr indent="0" lvl="0" marL="0" rtl="0" algn="ctr">
              <a:lnSpc>
                <a:spcPct val="115000"/>
              </a:lnSpc>
              <a:spcBef>
                <a:spcPts val="0"/>
              </a:spcBef>
              <a:spcAft>
                <a:spcPts val="0"/>
              </a:spcAft>
              <a:buNone/>
            </a:pPr>
            <a:r>
              <a:rPr lang="en" sz="2000"/>
              <a:t>Oklahoma City, OK 73117</a:t>
            </a:r>
            <a:endParaRPr sz="2000"/>
          </a:p>
          <a:p>
            <a:pPr indent="0" lvl="0" marL="0" rtl="0" algn="ctr">
              <a:lnSpc>
                <a:spcPct val="115000"/>
              </a:lnSpc>
              <a:spcBef>
                <a:spcPts val="0"/>
              </a:spcBef>
              <a:spcAft>
                <a:spcPts val="0"/>
              </a:spcAft>
              <a:buNone/>
            </a:pPr>
            <a:r>
              <a:t/>
            </a:r>
            <a:endParaRPr sz="2000"/>
          </a:p>
          <a:p>
            <a:pPr indent="0" lvl="0" marL="0" rtl="0" algn="ctr">
              <a:lnSpc>
                <a:spcPct val="115000"/>
              </a:lnSpc>
              <a:spcBef>
                <a:spcPts val="0"/>
              </a:spcBef>
              <a:spcAft>
                <a:spcPts val="0"/>
              </a:spcAft>
              <a:buNone/>
            </a:pPr>
            <a:r>
              <a:rPr lang="en" sz="2000"/>
              <a:t>students@ouhsc.edu</a:t>
            </a:r>
            <a:endParaRPr sz="2000"/>
          </a:p>
          <a:p>
            <a:pPr indent="0" lvl="0" marL="0" rtl="0" algn="ctr">
              <a:lnSpc>
                <a:spcPct val="115000"/>
              </a:lnSpc>
              <a:spcBef>
                <a:spcPts val="0"/>
              </a:spcBef>
              <a:spcAft>
                <a:spcPts val="0"/>
              </a:spcAft>
              <a:buNone/>
            </a:pPr>
            <a:r>
              <a:rPr lang="en" sz="2000"/>
              <a:t>405-271-2416</a:t>
            </a:r>
            <a:endParaRPr sz="2000"/>
          </a:p>
        </p:txBody>
      </p:sp>
      <p:pic>
        <p:nvPicPr>
          <p:cNvPr id="1543" name="Google Shape;1543;p80"/>
          <p:cNvPicPr preferRelativeResize="0"/>
          <p:nvPr/>
        </p:nvPicPr>
        <p:blipFill rotWithShape="1">
          <a:blip r:embed="rId3">
            <a:alphaModFix/>
          </a:blip>
          <a:srcRect b="2688" l="2393" r="2231" t="2299"/>
          <a:stretch/>
        </p:blipFill>
        <p:spPr>
          <a:xfrm>
            <a:off x="1279500" y="894875"/>
            <a:ext cx="3160099" cy="3148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54"/>
          <p:cNvSpPr txBox="1"/>
          <p:nvPr>
            <p:ph type="title"/>
          </p:nvPr>
        </p:nvSpPr>
        <p:spPr>
          <a:xfrm>
            <a:off x="713250" y="294425"/>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LET’S BREAK IT DOWN…</a:t>
            </a:r>
            <a:endParaRPr/>
          </a:p>
        </p:txBody>
      </p:sp>
      <p:pic>
        <p:nvPicPr>
          <p:cNvPr id="1333" name="Google Shape;1333;p54"/>
          <p:cNvPicPr preferRelativeResize="0"/>
          <p:nvPr/>
        </p:nvPicPr>
        <p:blipFill>
          <a:blip r:embed="rId3">
            <a:alphaModFix/>
          </a:blip>
          <a:stretch>
            <a:fillRect/>
          </a:stretch>
        </p:blipFill>
        <p:spPr>
          <a:xfrm>
            <a:off x="1434225" y="959700"/>
            <a:ext cx="6336169" cy="34558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p81"/>
          <p:cNvSpPr txBox="1"/>
          <p:nvPr>
            <p:ph type="title"/>
          </p:nvPr>
        </p:nvSpPr>
        <p:spPr>
          <a:xfrm>
            <a:off x="713250" y="294425"/>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UPCOMING EVENTS</a:t>
            </a:r>
            <a:endParaRPr/>
          </a:p>
        </p:txBody>
      </p:sp>
      <p:pic>
        <p:nvPicPr>
          <p:cNvPr id="1549" name="Google Shape;1549;p81"/>
          <p:cNvPicPr preferRelativeResize="0"/>
          <p:nvPr/>
        </p:nvPicPr>
        <p:blipFill>
          <a:blip r:embed="rId3">
            <a:alphaModFix/>
          </a:blip>
          <a:stretch>
            <a:fillRect/>
          </a:stretch>
        </p:blipFill>
        <p:spPr>
          <a:xfrm>
            <a:off x="4750350" y="912125"/>
            <a:ext cx="3349624" cy="3349624"/>
          </a:xfrm>
          <a:prstGeom prst="rect">
            <a:avLst/>
          </a:prstGeom>
          <a:noFill/>
          <a:ln>
            <a:noFill/>
          </a:ln>
        </p:spPr>
      </p:pic>
      <p:sp>
        <p:nvSpPr>
          <p:cNvPr id="1550" name="Google Shape;1550;p81"/>
          <p:cNvSpPr txBox="1"/>
          <p:nvPr>
            <p:ph idx="1" type="body"/>
          </p:nvPr>
        </p:nvSpPr>
        <p:spPr>
          <a:xfrm>
            <a:off x="325650" y="1339500"/>
            <a:ext cx="4424700" cy="2159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t>Prospective Student Calendar includes:</a:t>
            </a:r>
            <a:endParaRPr b="1" sz="1700"/>
          </a:p>
          <a:p>
            <a:pPr indent="-336550" lvl="0" marL="457200" rtl="0" algn="l">
              <a:lnSpc>
                <a:spcPct val="115000"/>
              </a:lnSpc>
              <a:spcBef>
                <a:spcPts val="0"/>
              </a:spcBef>
              <a:spcAft>
                <a:spcPts val="0"/>
              </a:spcAft>
              <a:buClr>
                <a:schemeClr val="accent2"/>
              </a:buClr>
              <a:buSzPts val="1700"/>
              <a:buChar char="●"/>
            </a:pPr>
            <a:r>
              <a:rPr lang="en" sz="1700"/>
              <a:t>HSC Student Affairs opportunities </a:t>
            </a:r>
            <a:endParaRPr sz="1700"/>
          </a:p>
          <a:p>
            <a:pPr indent="-336550" lvl="0" marL="457200" rtl="0" algn="l">
              <a:lnSpc>
                <a:spcPct val="115000"/>
              </a:lnSpc>
              <a:spcBef>
                <a:spcPts val="0"/>
              </a:spcBef>
              <a:spcAft>
                <a:spcPts val="0"/>
              </a:spcAft>
              <a:buClr>
                <a:schemeClr val="accent2"/>
              </a:buClr>
              <a:buSzPts val="1700"/>
              <a:buChar char="●"/>
            </a:pPr>
            <a:r>
              <a:rPr lang="en" sz="1700"/>
              <a:t>Individual academic college programs</a:t>
            </a:r>
            <a:endParaRPr sz="1700"/>
          </a:p>
          <a:p>
            <a:pPr indent="-336550" lvl="0" marL="457200" rtl="0" algn="l">
              <a:lnSpc>
                <a:spcPct val="115000"/>
              </a:lnSpc>
              <a:spcBef>
                <a:spcPts val="0"/>
              </a:spcBef>
              <a:spcAft>
                <a:spcPts val="0"/>
              </a:spcAft>
              <a:buClr>
                <a:schemeClr val="accent2"/>
              </a:buClr>
              <a:buSzPts val="1700"/>
              <a:buChar char="●"/>
            </a:pPr>
            <a:r>
              <a:rPr lang="en" sz="1700"/>
              <a:t>Community-wide engagement events</a:t>
            </a:r>
            <a:endParaRPr sz="1700"/>
          </a:p>
          <a:p>
            <a:pPr indent="0" lvl="0" marL="0" rtl="0" algn="l">
              <a:lnSpc>
                <a:spcPct val="115000"/>
              </a:lnSpc>
              <a:spcBef>
                <a:spcPts val="0"/>
              </a:spcBef>
              <a:spcAft>
                <a:spcPts val="0"/>
              </a:spcAft>
              <a:buNone/>
            </a:pPr>
            <a:r>
              <a:t/>
            </a:r>
            <a:endParaRPr sz="1700"/>
          </a:p>
          <a:p>
            <a:pPr indent="0" lvl="0" marL="0" rtl="0" algn="l">
              <a:lnSpc>
                <a:spcPct val="115000"/>
              </a:lnSpc>
              <a:spcBef>
                <a:spcPts val="0"/>
              </a:spcBef>
              <a:spcAft>
                <a:spcPts val="0"/>
              </a:spcAft>
              <a:buNone/>
            </a:pPr>
            <a:r>
              <a:rPr b="1" lang="en" sz="1700"/>
              <a:t>Twitter/Instagram</a:t>
            </a:r>
            <a:r>
              <a:rPr lang="en" sz="1700"/>
              <a:t>: @hscstudent</a:t>
            </a:r>
            <a:endParaRPr sz="1700"/>
          </a:p>
          <a:p>
            <a:pPr indent="0" lvl="0" marL="0" rtl="0" algn="l">
              <a:lnSpc>
                <a:spcPct val="115000"/>
              </a:lnSpc>
              <a:spcBef>
                <a:spcPts val="0"/>
              </a:spcBef>
              <a:spcAft>
                <a:spcPts val="0"/>
              </a:spcAft>
              <a:buNone/>
            </a:pPr>
            <a:r>
              <a:rPr b="1" lang="en" sz="1700"/>
              <a:t>Facebook</a:t>
            </a:r>
            <a:r>
              <a:rPr lang="en" sz="1700"/>
              <a:t>: facebook.com/uoklahomahsc</a:t>
            </a:r>
            <a:endParaRPr sz="1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sp>
        <p:nvSpPr>
          <p:cNvPr id="1555" name="Google Shape;1555;p82"/>
          <p:cNvSpPr txBox="1"/>
          <p:nvPr>
            <p:ph type="title"/>
          </p:nvPr>
        </p:nvSpPr>
        <p:spPr>
          <a:xfrm>
            <a:off x="713250" y="2301000"/>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QUESTIONS?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sp>
        <p:nvSpPr>
          <p:cNvPr id="1560" name="Google Shape;1560;p83"/>
          <p:cNvSpPr txBox="1"/>
          <p:nvPr>
            <p:ph type="title"/>
          </p:nvPr>
        </p:nvSpPr>
        <p:spPr>
          <a:xfrm>
            <a:off x="713250" y="2301000"/>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END OF SLIDES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p55"/>
          <p:cNvSpPr txBox="1"/>
          <p:nvPr>
            <p:ph type="title"/>
          </p:nvPr>
        </p:nvSpPr>
        <p:spPr>
          <a:xfrm>
            <a:off x="713250" y="294425"/>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LET’S BREAK IT DOWN…</a:t>
            </a:r>
            <a:endParaRPr/>
          </a:p>
        </p:txBody>
      </p:sp>
      <p:pic>
        <p:nvPicPr>
          <p:cNvPr id="1339" name="Google Shape;1339;p55"/>
          <p:cNvPicPr preferRelativeResize="0"/>
          <p:nvPr/>
        </p:nvPicPr>
        <p:blipFill>
          <a:blip r:embed="rId3">
            <a:alphaModFix/>
          </a:blip>
          <a:stretch>
            <a:fillRect/>
          </a:stretch>
        </p:blipFill>
        <p:spPr>
          <a:xfrm>
            <a:off x="1403900" y="959700"/>
            <a:ext cx="6336200" cy="3455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pic>
        <p:nvPicPr>
          <p:cNvPr id="1344" name="Google Shape;1344;p56"/>
          <p:cNvPicPr preferRelativeResize="0"/>
          <p:nvPr/>
        </p:nvPicPr>
        <p:blipFill>
          <a:blip r:embed="rId3">
            <a:alphaModFix/>
          </a:blip>
          <a:stretch>
            <a:fillRect/>
          </a:stretch>
        </p:blipFill>
        <p:spPr>
          <a:xfrm>
            <a:off x="1403950" y="959725"/>
            <a:ext cx="6336333" cy="3455900"/>
          </a:xfrm>
          <a:prstGeom prst="rect">
            <a:avLst/>
          </a:prstGeom>
          <a:noFill/>
          <a:ln>
            <a:noFill/>
          </a:ln>
        </p:spPr>
      </p:pic>
      <p:sp>
        <p:nvSpPr>
          <p:cNvPr id="1345" name="Google Shape;1345;p56"/>
          <p:cNvSpPr txBox="1"/>
          <p:nvPr>
            <p:ph type="title"/>
          </p:nvPr>
        </p:nvSpPr>
        <p:spPr>
          <a:xfrm>
            <a:off x="1756075" y="294425"/>
            <a:ext cx="55581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SO, WHERE CAN YOU FIND US?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57"/>
          <p:cNvSpPr txBox="1"/>
          <p:nvPr>
            <p:ph type="title"/>
          </p:nvPr>
        </p:nvSpPr>
        <p:spPr>
          <a:xfrm>
            <a:off x="713250" y="294425"/>
            <a:ext cx="77175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ABCs of the HSC</a:t>
            </a:r>
            <a:endParaRPr/>
          </a:p>
        </p:txBody>
      </p:sp>
      <p:pic>
        <p:nvPicPr>
          <p:cNvPr id="1351" name="Google Shape;1351;p57"/>
          <p:cNvPicPr preferRelativeResize="0"/>
          <p:nvPr/>
        </p:nvPicPr>
        <p:blipFill rotWithShape="1">
          <a:blip r:embed="rId3">
            <a:alphaModFix/>
          </a:blip>
          <a:srcRect b="0" l="0" r="0" t="12701"/>
          <a:stretch/>
        </p:blipFill>
        <p:spPr>
          <a:xfrm>
            <a:off x="823463" y="939350"/>
            <a:ext cx="7497073" cy="3569600"/>
          </a:xfrm>
          <a:prstGeom prst="rect">
            <a:avLst/>
          </a:prstGeom>
          <a:noFill/>
          <a:ln cap="flat" cmpd="sng" w="9525">
            <a:solidFill>
              <a:srgbClr val="666666"/>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58"/>
          <p:cNvSpPr txBox="1"/>
          <p:nvPr>
            <p:ph idx="1" type="body"/>
          </p:nvPr>
        </p:nvSpPr>
        <p:spPr>
          <a:xfrm>
            <a:off x="4723800" y="912125"/>
            <a:ext cx="3411600" cy="18873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solidFill>
                  <a:schemeClr val="dk2"/>
                </a:solidFill>
              </a:rPr>
              <a:t>The University of Oklahoma Health Sciences Center is one of only a few comprehensive, integrated health centers in the nation.</a:t>
            </a:r>
            <a:endParaRPr>
              <a:solidFill>
                <a:schemeClr val="dk2"/>
              </a:solidFill>
            </a:endParaRPr>
          </a:p>
        </p:txBody>
      </p:sp>
      <p:sp>
        <p:nvSpPr>
          <p:cNvPr id="1357" name="Google Shape;1357;p58"/>
          <p:cNvSpPr txBox="1"/>
          <p:nvPr>
            <p:ph type="title"/>
          </p:nvPr>
        </p:nvSpPr>
        <p:spPr>
          <a:xfrm>
            <a:off x="-100" y="294425"/>
            <a:ext cx="91440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UNDERSTANDING THE OU HEALTH SCIENCES CENTER</a:t>
            </a:r>
            <a:endParaRPr/>
          </a:p>
        </p:txBody>
      </p:sp>
      <p:sp>
        <p:nvSpPr>
          <p:cNvPr id="1358" name="Google Shape;1358;p58"/>
          <p:cNvSpPr txBox="1"/>
          <p:nvPr>
            <p:ph idx="1" type="body"/>
          </p:nvPr>
        </p:nvSpPr>
        <p:spPr>
          <a:xfrm>
            <a:off x="4723800" y="2910875"/>
            <a:ext cx="3801900" cy="18873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solidFill>
                  <a:schemeClr val="dk2"/>
                </a:solidFill>
              </a:rPr>
              <a:t>3350 Students</a:t>
            </a:r>
            <a:endParaRPr sz="2000">
              <a:solidFill>
                <a:schemeClr val="dk2"/>
              </a:solidFill>
            </a:endParaRPr>
          </a:p>
          <a:p>
            <a:pPr indent="0" lvl="0" marL="0" rtl="0" algn="ctr">
              <a:lnSpc>
                <a:spcPct val="115000"/>
              </a:lnSpc>
              <a:spcBef>
                <a:spcPts val="0"/>
              </a:spcBef>
              <a:spcAft>
                <a:spcPts val="0"/>
              </a:spcAft>
              <a:buNone/>
            </a:pPr>
            <a:r>
              <a:rPr lang="en" sz="2000">
                <a:solidFill>
                  <a:schemeClr val="dk2"/>
                </a:solidFill>
              </a:rPr>
              <a:t>1250 Full-Time Faculty</a:t>
            </a:r>
            <a:endParaRPr sz="2000">
              <a:solidFill>
                <a:schemeClr val="dk2"/>
              </a:solidFill>
            </a:endParaRPr>
          </a:p>
          <a:p>
            <a:pPr indent="0" lvl="0" marL="0" rtl="0" algn="ctr">
              <a:lnSpc>
                <a:spcPct val="115000"/>
              </a:lnSpc>
              <a:spcBef>
                <a:spcPts val="0"/>
              </a:spcBef>
              <a:spcAft>
                <a:spcPts val="0"/>
              </a:spcAft>
              <a:buNone/>
            </a:pPr>
            <a:r>
              <a:rPr lang="en" sz="2000">
                <a:solidFill>
                  <a:schemeClr val="dk2"/>
                </a:solidFill>
              </a:rPr>
              <a:t>85 Academic Programs</a:t>
            </a:r>
            <a:endParaRPr sz="2000">
              <a:solidFill>
                <a:schemeClr val="dk2"/>
              </a:solidFill>
            </a:endParaRPr>
          </a:p>
          <a:p>
            <a:pPr indent="0" lvl="0" marL="0" rtl="0" algn="ctr">
              <a:lnSpc>
                <a:spcPct val="115000"/>
              </a:lnSpc>
              <a:spcBef>
                <a:spcPts val="0"/>
              </a:spcBef>
              <a:spcAft>
                <a:spcPts val="0"/>
              </a:spcAft>
              <a:buNone/>
            </a:pPr>
            <a:r>
              <a:rPr lang="en" sz="2000">
                <a:solidFill>
                  <a:schemeClr val="dk2"/>
                </a:solidFill>
              </a:rPr>
              <a:t>7 Health Professional Colleges</a:t>
            </a:r>
            <a:endParaRPr sz="2000">
              <a:solidFill>
                <a:schemeClr val="dk2"/>
              </a:solidFill>
            </a:endParaRPr>
          </a:p>
        </p:txBody>
      </p:sp>
      <p:grpSp>
        <p:nvGrpSpPr>
          <p:cNvPr id="1359" name="Google Shape;1359;p58"/>
          <p:cNvGrpSpPr/>
          <p:nvPr/>
        </p:nvGrpSpPr>
        <p:grpSpPr>
          <a:xfrm>
            <a:off x="390650" y="1064525"/>
            <a:ext cx="4245725" cy="2976287"/>
            <a:chOff x="390650" y="1064525"/>
            <a:chExt cx="4245725" cy="2976287"/>
          </a:xfrm>
        </p:grpSpPr>
        <p:pic>
          <p:nvPicPr>
            <p:cNvPr id="1360" name="Google Shape;1360;p58"/>
            <p:cNvPicPr preferRelativeResize="0"/>
            <p:nvPr/>
          </p:nvPicPr>
          <p:blipFill>
            <a:blip r:embed="rId3">
              <a:alphaModFix/>
            </a:blip>
            <a:stretch>
              <a:fillRect/>
            </a:stretch>
          </p:blipFill>
          <p:spPr>
            <a:xfrm>
              <a:off x="390650" y="1064537"/>
              <a:ext cx="4245725" cy="2976274"/>
            </a:xfrm>
            <a:prstGeom prst="rect">
              <a:avLst/>
            </a:prstGeom>
            <a:noFill/>
            <a:ln>
              <a:noFill/>
            </a:ln>
          </p:spPr>
        </p:pic>
        <p:pic>
          <p:nvPicPr>
            <p:cNvPr id="1361" name="Google Shape;1361;p58"/>
            <p:cNvPicPr preferRelativeResize="0"/>
            <p:nvPr/>
          </p:nvPicPr>
          <p:blipFill>
            <a:blip r:embed="rId4">
              <a:alphaModFix/>
            </a:blip>
            <a:stretch>
              <a:fillRect/>
            </a:stretch>
          </p:blipFill>
          <p:spPr>
            <a:xfrm>
              <a:off x="390650" y="1064525"/>
              <a:ext cx="2214390" cy="1475899"/>
            </a:xfrm>
            <a:prstGeom prst="rect">
              <a:avLst/>
            </a:prstGeom>
            <a:noFill/>
            <a:ln>
              <a:noFill/>
            </a:ln>
          </p:spPr>
        </p:pic>
        <p:pic>
          <p:nvPicPr>
            <p:cNvPr id="1362" name="Google Shape;1362;p58"/>
            <p:cNvPicPr preferRelativeResize="0"/>
            <p:nvPr/>
          </p:nvPicPr>
          <p:blipFill>
            <a:blip r:embed="rId5">
              <a:alphaModFix/>
            </a:blip>
            <a:stretch>
              <a:fillRect/>
            </a:stretch>
          </p:blipFill>
          <p:spPr>
            <a:xfrm>
              <a:off x="2652350" y="1064525"/>
              <a:ext cx="1983700" cy="2976276"/>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sp>
        <p:nvSpPr>
          <p:cNvPr id="1367" name="Google Shape;1367;p59"/>
          <p:cNvSpPr txBox="1"/>
          <p:nvPr>
            <p:ph idx="1" type="body"/>
          </p:nvPr>
        </p:nvSpPr>
        <p:spPr>
          <a:xfrm>
            <a:off x="4723800" y="912125"/>
            <a:ext cx="3505800" cy="40791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solidFill>
                  <a:schemeClr val="dk2"/>
                </a:solidFill>
              </a:rPr>
              <a:t>The OUHSC is the cornerstone of the Oklahoma Health Center, nestled among OU Health, The Children’s Hospital, Harold Hamm Oklahoma Diabetes Center, Peggy &amp; Charles Stephenson Cancer Center, OU Physicians, Oklahoma Medical Research Foundation, and more!</a:t>
            </a:r>
            <a:endParaRPr sz="2000">
              <a:solidFill>
                <a:schemeClr val="dk2"/>
              </a:solidFill>
            </a:endParaRPr>
          </a:p>
          <a:p>
            <a:pPr indent="0" lvl="0" marL="0" rtl="0" algn="ctr">
              <a:lnSpc>
                <a:spcPct val="115000"/>
              </a:lnSpc>
              <a:spcBef>
                <a:spcPts val="0"/>
              </a:spcBef>
              <a:spcAft>
                <a:spcPts val="0"/>
              </a:spcAft>
              <a:buNone/>
            </a:pPr>
            <a:r>
              <a:t/>
            </a:r>
            <a:endParaRPr sz="2000">
              <a:solidFill>
                <a:schemeClr val="dk2"/>
              </a:solidFill>
            </a:endParaRPr>
          </a:p>
        </p:txBody>
      </p:sp>
      <p:sp>
        <p:nvSpPr>
          <p:cNvPr id="1368" name="Google Shape;1368;p59"/>
          <p:cNvSpPr txBox="1"/>
          <p:nvPr>
            <p:ph type="title"/>
          </p:nvPr>
        </p:nvSpPr>
        <p:spPr>
          <a:xfrm>
            <a:off x="-100" y="294425"/>
            <a:ext cx="91440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UNDERSTANDING THE OU HEALTH SCIENCES CENTER</a:t>
            </a:r>
            <a:endParaRPr/>
          </a:p>
        </p:txBody>
      </p:sp>
      <p:grpSp>
        <p:nvGrpSpPr>
          <p:cNvPr id="1369" name="Google Shape;1369;p59"/>
          <p:cNvGrpSpPr/>
          <p:nvPr/>
        </p:nvGrpSpPr>
        <p:grpSpPr>
          <a:xfrm>
            <a:off x="390650" y="1064525"/>
            <a:ext cx="4245725" cy="2986961"/>
            <a:chOff x="390650" y="1064525"/>
            <a:chExt cx="4245725" cy="2986961"/>
          </a:xfrm>
        </p:grpSpPr>
        <p:pic>
          <p:nvPicPr>
            <p:cNvPr id="1370" name="Google Shape;1370;p59"/>
            <p:cNvPicPr preferRelativeResize="0"/>
            <p:nvPr/>
          </p:nvPicPr>
          <p:blipFill>
            <a:blip r:embed="rId3">
              <a:alphaModFix/>
            </a:blip>
            <a:stretch>
              <a:fillRect/>
            </a:stretch>
          </p:blipFill>
          <p:spPr>
            <a:xfrm>
              <a:off x="390650" y="1064537"/>
              <a:ext cx="4245725" cy="2976274"/>
            </a:xfrm>
            <a:prstGeom prst="rect">
              <a:avLst/>
            </a:prstGeom>
            <a:noFill/>
            <a:ln>
              <a:noFill/>
            </a:ln>
          </p:spPr>
        </p:pic>
        <p:pic>
          <p:nvPicPr>
            <p:cNvPr id="1371" name="Google Shape;1371;p59"/>
            <p:cNvPicPr preferRelativeResize="0"/>
            <p:nvPr/>
          </p:nvPicPr>
          <p:blipFill>
            <a:blip r:embed="rId4">
              <a:alphaModFix/>
            </a:blip>
            <a:stretch>
              <a:fillRect/>
            </a:stretch>
          </p:blipFill>
          <p:spPr>
            <a:xfrm>
              <a:off x="390650" y="1064525"/>
              <a:ext cx="2199613" cy="1466051"/>
            </a:xfrm>
            <a:prstGeom prst="rect">
              <a:avLst/>
            </a:prstGeom>
            <a:noFill/>
            <a:ln>
              <a:noFill/>
            </a:ln>
          </p:spPr>
        </p:pic>
        <p:pic>
          <p:nvPicPr>
            <p:cNvPr id="1372" name="Google Shape;1372;p59"/>
            <p:cNvPicPr preferRelativeResize="0"/>
            <p:nvPr/>
          </p:nvPicPr>
          <p:blipFill>
            <a:blip r:embed="rId5">
              <a:alphaModFix/>
            </a:blip>
            <a:stretch>
              <a:fillRect/>
            </a:stretch>
          </p:blipFill>
          <p:spPr>
            <a:xfrm>
              <a:off x="390650" y="2585425"/>
              <a:ext cx="2199624" cy="1466061"/>
            </a:xfrm>
            <a:prstGeom prst="rect">
              <a:avLst/>
            </a:prstGeom>
            <a:noFill/>
            <a:ln>
              <a:noFill/>
            </a:ln>
          </p:spPr>
        </p:pic>
        <p:pic>
          <p:nvPicPr>
            <p:cNvPr id="1373" name="Google Shape;1373;p59"/>
            <p:cNvPicPr preferRelativeResize="0"/>
            <p:nvPr/>
          </p:nvPicPr>
          <p:blipFill>
            <a:blip r:embed="rId6">
              <a:alphaModFix/>
            </a:blip>
            <a:stretch>
              <a:fillRect/>
            </a:stretch>
          </p:blipFill>
          <p:spPr>
            <a:xfrm>
              <a:off x="390650" y="1064525"/>
              <a:ext cx="2199624" cy="1463917"/>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id="1378" name="Google Shape;1378;p60"/>
          <p:cNvSpPr txBox="1"/>
          <p:nvPr>
            <p:ph type="title"/>
          </p:nvPr>
        </p:nvSpPr>
        <p:spPr>
          <a:xfrm>
            <a:off x="-100" y="294425"/>
            <a:ext cx="9144000" cy="54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HSC STUDENT AFFAIRS</a:t>
            </a:r>
            <a:endParaRPr/>
          </a:p>
        </p:txBody>
      </p:sp>
      <p:sp>
        <p:nvSpPr>
          <p:cNvPr id="1379" name="Google Shape;1379;p60"/>
          <p:cNvSpPr txBox="1"/>
          <p:nvPr>
            <p:ph idx="1" type="body"/>
          </p:nvPr>
        </p:nvSpPr>
        <p:spPr>
          <a:xfrm>
            <a:off x="517325" y="912125"/>
            <a:ext cx="3723300" cy="3198300"/>
          </a:xfrm>
          <a:prstGeom prst="rect">
            <a:avLst/>
          </a:prstGeom>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chemeClr val="accent2"/>
              </a:buClr>
              <a:buSzPts val="1700"/>
              <a:buChar char="●"/>
            </a:pPr>
            <a:r>
              <a:rPr lang="en" sz="1700"/>
              <a:t>Campus Life</a:t>
            </a:r>
            <a:endParaRPr sz="1700"/>
          </a:p>
          <a:p>
            <a:pPr indent="-336550" lvl="0" marL="457200" rtl="0" algn="l">
              <a:lnSpc>
                <a:spcPct val="115000"/>
              </a:lnSpc>
              <a:spcBef>
                <a:spcPts val="0"/>
              </a:spcBef>
              <a:spcAft>
                <a:spcPts val="0"/>
              </a:spcAft>
              <a:buClr>
                <a:schemeClr val="accent2"/>
              </a:buClr>
              <a:buSzPts val="1700"/>
              <a:buChar char="●"/>
            </a:pPr>
            <a:r>
              <a:rPr lang="en" sz="1700"/>
              <a:t>HSC Student Union</a:t>
            </a:r>
            <a:endParaRPr sz="1700"/>
          </a:p>
          <a:p>
            <a:pPr indent="-336550" lvl="0" marL="457200" rtl="0" algn="l">
              <a:lnSpc>
                <a:spcPct val="115000"/>
              </a:lnSpc>
              <a:spcBef>
                <a:spcPts val="0"/>
              </a:spcBef>
              <a:spcAft>
                <a:spcPts val="0"/>
              </a:spcAft>
              <a:buClr>
                <a:schemeClr val="accent2"/>
              </a:buClr>
              <a:buSzPts val="1700"/>
              <a:buChar char="●"/>
            </a:pPr>
            <a:r>
              <a:rPr lang="en" sz="1700"/>
              <a:t>Multicultural Student Services</a:t>
            </a:r>
            <a:endParaRPr sz="1700"/>
          </a:p>
          <a:p>
            <a:pPr indent="-336550" lvl="0" marL="457200" rtl="0" algn="l">
              <a:lnSpc>
                <a:spcPct val="115000"/>
              </a:lnSpc>
              <a:spcBef>
                <a:spcPts val="0"/>
              </a:spcBef>
              <a:spcAft>
                <a:spcPts val="0"/>
              </a:spcAft>
              <a:buClr>
                <a:schemeClr val="accent2"/>
              </a:buClr>
              <a:buSzPts val="1700"/>
              <a:buChar char="●"/>
            </a:pPr>
            <a:r>
              <a:rPr lang="en" sz="1700"/>
              <a:t>Professional Services</a:t>
            </a:r>
            <a:endParaRPr sz="1700"/>
          </a:p>
          <a:p>
            <a:pPr indent="-336550" lvl="0" marL="457200" rtl="0" algn="l">
              <a:lnSpc>
                <a:spcPct val="115000"/>
              </a:lnSpc>
              <a:spcBef>
                <a:spcPts val="0"/>
              </a:spcBef>
              <a:spcAft>
                <a:spcPts val="0"/>
              </a:spcAft>
              <a:buClr>
                <a:schemeClr val="accent2"/>
              </a:buClr>
              <a:buSzPts val="1700"/>
              <a:buChar char="●"/>
            </a:pPr>
            <a:r>
              <a:rPr lang="en" sz="1700"/>
              <a:t>Recreational Services</a:t>
            </a:r>
            <a:endParaRPr sz="1700"/>
          </a:p>
          <a:p>
            <a:pPr indent="-336550" lvl="0" marL="457200" rtl="0" algn="l">
              <a:lnSpc>
                <a:spcPct val="115000"/>
              </a:lnSpc>
              <a:spcBef>
                <a:spcPts val="0"/>
              </a:spcBef>
              <a:spcAft>
                <a:spcPts val="0"/>
              </a:spcAft>
              <a:buClr>
                <a:schemeClr val="accent2"/>
              </a:buClr>
              <a:buSzPts val="1700"/>
              <a:buChar char="●"/>
            </a:pPr>
            <a:r>
              <a:rPr lang="en" sz="1700"/>
              <a:t>Recruitment Services</a:t>
            </a:r>
            <a:endParaRPr sz="1700"/>
          </a:p>
          <a:p>
            <a:pPr indent="-336550" lvl="0" marL="457200" rtl="0" algn="l">
              <a:lnSpc>
                <a:spcPct val="115000"/>
              </a:lnSpc>
              <a:spcBef>
                <a:spcPts val="0"/>
              </a:spcBef>
              <a:spcAft>
                <a:spcPts val="0"/>
              </a:spcAft>
              <a:buClr>
                <a:schemeClr val="accent2"/>
              </a:buClr>
              <a:buSzPts val="1700"/>
              <a:buChar char="●"/>
            </a:pPr>
            <a:r>
              <a:rPr lang="en" sz="1700"/>
              <a:t>Student Counseling Services</a:t>
            </a:r>
            <a:endParaRPr sz="1700"/>
          </a:p>
          <a:p>
            <a:pPr indent="-336550" lvl="0" marL="457200" rtl="0" algn="l">
              <a:lnSpc>
                <a:spcPct val="115000"/>
              </a:lnSpc>
              <a:spcBef>
                <a:spcPts val="0"/>
              </a:spcBef>
              <a:spcAft>
                <a:spcPts val="0"/>
              </a:spcAft>
              <a:buClr>
                <a:schemeClr val="accent2"/>
              </a:buClr>
              <a:buSzPts val="1700"/>
              <a:buChar char="●"/>
            </a:pPr>
            <a:r>
              <a:rPr lang="en" sz="1700"/>
              <a:t>Student Health Services</a:t>
            </a:r>
            <a:endParaRPr sz="1700"/>
          </a:p>
          <a:p>
            <a:pPr indent="-336550" lvl="0" marL="457200" rtl="0" algn="l">
              <a:lnSpc>
                <a:spcPct val="115000"/>
              </a:lnSpc>
              <a:spcBef>
                <a:spcPts val="0"/>
              </a:spcBef>
              <a:spcAft>
                <a:spcPts val="0"/>
              </a:spcAft>
              <a:buClr>
                <a:schemeClr val="accent2"/>
              </a:buClr>
              <a:buSzPts val="1700"/>
              <a:buChar char="●"/>
            </a:pPr>
            <a:r>
              <a:rPr lang="en" sz="1700"/>
              <a:t>Student Housing Services </a:t>
            </a:r>
            <a:endParaRPr sz="1700"/>
          </a:p>
          <a:p>
            <a:pPr indent="-336550" lvl="0" marL="457200" rtl="0" algn="l">
              <a:lnSpc>
                <a:spcPct val="115000"/>
              </a:lnSpc>
              <a:spcBef>
                <a:spcPts val="0"/>
              </a:spcBef>
              <a:spcAft>
                <a:spcPts val="0"/>
              </a:spcAft>
              <a:buClr>
                <a:schemeClr val="accent2"/>
              </a:buClr>
              <a:buSzPts val="1700"/>
              <a:buChar char="●"/>
            </a:pPr>
            <a:r>
              <a:rPr lang="en" sz="1700"/>
              <a:t>Student Organizations</a:t>
            </a:r>
            <a:endParaRPr sz="1700"/>
          </a:p>
        </p:txBody>
      </p:sp>
      <p:sp>
        <p:nvSpPr>
          <p:cNvPr id="1380" name="Google Shape;1380;p60"/>
          <p:cNvSpPr txBox="1"/>
          <p:nvPr>
            <p:ph idx="1" type="body"/>
          </p:nvPr>
        </p:nvSpPr>
        <p:spPr>
          <a:xfrm>
            <a:off x="4526000" y="3306925"/>
            <a:ext cx="3433800" cy="1417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700"/>
              <a:t>A</a:t>
            </a:r>
            <a:r>
              <a:rPr lang="en" sz="1700"/>
              <a:t>ll of the traditional opportunities and campus resources that are offered to OU students exist in a unique way on the HSC campus!</a:t>
            </a:r>
            <a:endParaRPr sz="1700"/>
          </a:p>
        </p:txBody>
      </p:sp>
      <p:pic>
        <p:nvPicPr>
          <p:cNvPr id="1381" name="Google Shape;1381;p60"/>
          <p:cNvPicPr preferRelativeResize="0"/>
          <p:nvPr/>
        </p:nvPicPr>
        <p:blipFill>
          <a:blip r:embed="rId3">
            <a:alphaModFix/>
          </a:blip>
          <a:stretch>
            <a:fillRect/>
          </a:stretch>
        </p:blipFill>
        <p:spPr>
          <a:xfrm>
            <a:off x="4580625" y="912125"/>
            <a:ext cx="3324549" cy="2215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legant Education Pack for Students by Slidesgo">
  <a:themeElements>
    <a:clrScheme name="Simple Light">
      <a:dk1>
        <a:srgbClr val="FFFFFF"/>
      </a:dk1>
      <a:lt1>
        <a:srgbClr val="EDECDF"/>
      </a:lt1>
      <a:dk2>
        <a:srgbClr val="841617"/>
      </a:dk2>
      <a:lt2>
        <a:srgbClr val="FFFFFF"/>
      </a:lt2>
      <a:accent1>
        <a:srgbClr val="A0A299"/>
      </a:accent1>
      <a:accent2>
        <a:srgbClr val="40474B"/>
      </a:accent2>
      <a:accent3>
        <a:srgbClr val="841617"/>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